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64" r:id="rId4"/>
    <p:sldId id="294" r:id="rId5"/>
    <p:sldId id="292" r:id="rId6"/>
    <p:sldId id="293" r:id="rId7"/>
    <p:sldId id="260" r:id="rId8"/>
    <p:sldId id="265" r:id="rId9"/>
    <p:sldId id="283" r:id="rId10"/>
    <p:sldId id="284" r:id="rId11"/>
    <p:sldId id="300" r:id="rId12"/>
    <p:sldId id="302" r:id="rId13"/>
    <p:sldId id="277" r:id="rId14"/>
    <p:sldId id="278" r:id="rId15"/>
    <p:sldId id="286" r:id="rId16"/>
    <p:sldId id="303" r:id="rId17"/>
    <p:sldId id="289" r:id="rId18"/>
    <p:sldId id="291" r:id="rId19"/>
    <p:sldId id="30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A060"/>
    <a:srgbClr val="58618C"/>
    <a:srgbClr val="75665C"/>
    <a:srgbClr val="EBAA44"/>
    <a:srgbClr val="3B4075"/>
    <a:srgbClr val="505180"/>
    <a:srgbClr val="1439F9"/>
    <a:srgbClr val="417505"/>
    <a:srgbClr val="A4AF94"/>
    <a:srgbClr val="AFF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978" autoAdjust="0"/>
  </p:normalViewPr>
  <p:slideViewPr>
    <p:cSldViewPr snapToGrid="0">
      <p:cViewPr varScale="1">
        <p:scale>
          <a:sx n="89" d="100"/>
          <a:sy n="89" d="100"/>
        </p:scale>
        <p:origin x="876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47308-D8DA-4190-ADC5-67DFF17E0466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623C6-85E8-4022-8A1B-BC331EB7D3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68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79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A0CBC-F8F7-F94A-C99F-A4E7BE017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9EE36D-C594-20B4-86A6-CD5D1F570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F3823-67F9-F1C6-A9DF-5C5745D3E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Public Release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2A5C8-23D7-7243-E8A5-DAF050034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62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69B8D-830E-AF94-B004-A1B23C56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56517-587A-F5A4-CE50-4E2C107FB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F281A-A7E3-36BD-8B86-5CC331857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Public Release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891CD-B28E-E7A7-3C68-D34819632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33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1E5B6-D484-E26F-8883-363E86135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8D8E6-329F-DBE1-194F-39A05A51A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089C6-5465-AC99-5F99-0EF419183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Public Release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4AE9C-A746-1D6F-B3A7-6C945BA9C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72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0D46A-45FD-78D6-3ACD-5A1FE01C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6C417-242B-64AA-1152-2DB665CD2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FD58D-A1A7-4162-253D-C7E00D905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Public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C1D0C-C330-9901-013C-7BE17C28C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02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A9AB7-55A8-C9FD-8329-701075F1A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CB5E1-C283-9479-07E7-CDF41B928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AD78B-E194-84FE-616C-699B01B7D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Public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4CAFB-9B74-5348-83B3-E702B6592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42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80018-06C6-4489-19B6-1EE3F66D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2240B-F1D9-0BCF-4FD4-28F684FA1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CA153-10C1-4904-6E7A-F24DED5E7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Public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5C521-4397-0B62-4053-DEC869EE2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85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5C9A-BF11-6194-D8E2-610938976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8CB5E-1129-8C8F-0EB0-EC1B43001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EC3ADB-EB4B-8835-1AA3-C1CF63696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Public Release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1F9B5-CCE0-D941-6A43-3D2F5B47A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27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750DC-7126-5E85-8B3A-B034A28C9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14E42-D916-5309-ED7A-81B1AD0B7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FA673-D3DE-3C15-5C81-A862BD891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Public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D21D4-2034-CA52-7313-63704E089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53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5AC6-D001-9D66-D471-C699CFC8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87C0C-DE83-3A84-E02E-3496F17B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95AB3-217C-0854-F997-45647B24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Public Release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F0E90-2367-8698-6971-627933A07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51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F6C2A-6DDE-1380-2AAD-8A9EFDAA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E02A3-BF90-FBA6-78E2-B26B2DA09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37B73-87AC-34AD-BD30-83057F091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Public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714-14DC-3686-D3F8-27D1A92D0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1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51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A972-C246-C382-836F-CB783F73F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8CF98-BD4D-F3C9-0C3A-35BF146C2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8C750-58B1-9404-DED0-2A1D576FB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Public Release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7D292-E6E4-9367-C3C6-33150D8C6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2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Public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5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6D1D-ACFA-F193-60C0-9C13EE824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21A21-00A4-6707-748F-1BA0AF050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36092-87BA-EDF6-398E-F95D2A581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Public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4B67-2778-6BD0-C9F3-333D0AE23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55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Public Release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Public Release</a:t>
            </a:r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Public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49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Public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87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28816-A79A-E7D8-68F2-CE98FA54C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2AC04-F271-DC29-B9DE-282011071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5B738-5EC4-C005-DB3D-5006D6348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Public Release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E224A-59DF-E9C8-C6E5-B21D7939D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623C6-85E8-4022-8A1B-BC331EB7D36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4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8A57-1D7D-DB7A-42C8-B8B07C63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F61CB-171C-20C9-3CF1-CF677E97F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41771-A9EB-AFA8-69F5-BA59C4A0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6C859-9FA7-DE03-3CE5-C0CD04F7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75114-F7AF-2220-C295-C4A4C588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6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C733-55FE-2809-9330-EB4A2082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1579C-13B9-EE82-569F-413D1A94E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756F1-0990-F40B-535D-C2143CB0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E9D12-79BE-C939-332E-DE573179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7A611-3729-C145-6C9E-18422E3E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3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2F763E-630E-A809-9782-6F7677C21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4095D-0F7B-9F53-E68F-CF32F06F7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270B-3128-85A2-8D6A-3F7AFEBD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1D26C-C699-7C3A-A044-103B0113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619D0-01C7-D894-C732-8C5C31B4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33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CF83-15C0-8698-1AED-12B67A8F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3A01-3582-5F1F-E915-BCB29B60D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E8E97-122C-E910-04CB-52C686DF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1A104-82B2-E5B4-1A2E-622DFC35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B4589-0943-9A06-818E-CFD042B7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4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C148-C161-811B-590D-9210C650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3BEAF-7D81-6CF2-A8DF-86589630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7B36F-883B-48DD-1234-AFBD85862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4C37A-8BAF-EC3A-8379-5C11D6EE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C6276-6276-F8D1-0E10-93CCE27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2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58EA-BB8B-2A10-2B27-8AEFD4DA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63500-BE59-0CC0-43C2-67078D22D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7CC16-C2B8-5ECB-E556-4FAF14178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A0E40-05C5-2986-C280-2C2CC369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EE3F7-5ECD-6394-5C10-BFA7E41B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6032F-00A1-2ADD-A7FA-6AF11C5C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0724-2062-AA87-0C25-48DC5A4B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3E98F-2E8D-FFBA-7874-784ACD1DF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C0A7E-E7C3-5966-3827-6CD00902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6B709-250D-BA7B-BACA-651BA733F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D58CB-1646-518F-F1BE-8405DB8B9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CFE1EE-6D9B-8A8A-FC29-F5396236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E20042-AAE3-773A-AE49-BAD073F4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27B0E-F718-DF09-3D46-C0748FEF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6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933B-2E12-BA80-EAB5-2E01717D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8A52D-1EF7-26A6-7CE8-9C6C0E2F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D72C4-905A-F607-127F-66AB4DB35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B8C35-93E6-56B7-C253-4E1C6D0B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1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A26FD-F005-EE32-1561-563FC8EC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5F4E5-187D-3BC4-AF23-7F429270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38BFA-24B1-5D23-1B86-B45BDD29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3632-5E2C-4AAE-2343-ACF3AADD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09DD-6900-0BAD-DAB8-9499ED299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04E95-5D45-D64C-D5E3-1876F3271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E37F6-E210-BB94-9F5E-A6F94F5D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B246D-47B0-C02D-2D3B-4D0C9133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C2C11-A5C8-20B4-BE7B-7BBC7281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81A5-4167-C6F4-FB9D-E1CC3F41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04099-050C-7F3A-5C7B-EE45E0174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3D993-0E02-B303-E67A-BBD6FA317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F8C7E-C79E-0477-7008-1837C0EA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B627-BBCC-31D3-3596-511FB5C0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7DC1C-0D07-7BF4-B444-57FC3CC6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FC26A-4965-F6AF-7D67-1D778699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F71AF-F46C-B394-FDD3-0899831C6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157B-F0DB-43FC-E714-0657C9192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65320-D9C3-477C-98CF-FC36036D4855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0918-170A-5F05-DEF4-0BFA7A9AF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72DDD-D511-7D1D-4B72-6536D95C4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F7323E-18FD-411D-9768-3984A6EA58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3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B4EF99-3431-EACC-148F-2154F3173F9C}"/>
              </a:ext>
            </a:extLst>
          </p:cNvPr>
          <p:cNvSpPr txBox="1"/>
          <p:nvPr/>
        </p:nvSpPr>
        <p:spPr>
          <a:xfrm>
            <a:off x="73960" y="5626894"/>
            <a:ext cx="16198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11313 69371</a:t>
            </a:r>
          </a:p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10211 69152</a:t>
            </a:r>
          </a:p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09263 69131</a:t>
            </a:r>
          </a:p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09715 68129</a:t>
            </a:r>
          </a:p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09845 67862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AF4A-9B59-6C46-60ED-CB9DFF9378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Airspace – Public Release</a:t>
            </a:r>
            <a:endParaRPr lang="en-US" dirty="0"/>
          </a:p>
          <a:p>
            <a:pPr algn="ctr"/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BA5C8-3EFA-D1DA-0091-8E1B664D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32"/>
            <a:ext cx="12192000" cy="5004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03E1CB-1787-EFF3-764E-8B4A375B0178}"/>
              </a:ext>
            </a:extLst>
          </p:cNvPr>
          <p:cNvSpPr txBox="1"/>
          <p:nvPr/>
        </p:nvSpPr>
        <p:spPr>
          <a:xfrm>
            <a:off x="1693844" y="5626894"/>
            <a:ext cx="16198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12944 67994</a:t>
            </a:r>
          </a:p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12843 68129</a:t>
            </a:r>
          </a:p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12551 68116</a:t>
            </a:r>
          </a:p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11802 68641</a:t>
            </a:r>
          </a:p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11751 68613</a:t>
            </a:r>
          </a:p>
          <a:p>
            <a:pPr fontAlgn="base"/>
            <a:r>
              <a:rPr lang="pt-BR" sz="1000" dirty="0">
                <a:solidFill>
                  <a:srgbClr val="000000"/>
                </a:solidFill>
                <a:latin typeface="Aptos" panose="020B0004020202020204" pitchFamily="34" charset="0"/>
              </a:rPr>
              <a:t>17S QU 11536 68995</a:t>
            </a:r>
            <a:endParaRPr lang="pt-BR" sz="1000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6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FD83B-FF89-CFAE-3438-982040AB0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063774-2FE2-B089-0B7E-4DCD06CB0534}"/>
              </a:ext>
            </a:extLst>
          </p:cNvPr>
          <p:cNvSpPr txBox="1"/>
          <p:nvPr/>
        </p:nvSpPr>
        <p:spPr>
          <a:xfrm>
            <a:off x="2471578" y="1325315"/>
            <a:ext cx="7248844" cy="4207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Team Size: 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Top competitors will be team captains.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Have the ability to drop munitions.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Have the ability for one way attack.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u="sng" dirty="0"/>
              <a:t>Use of autonomous features is unauthorized. (GPS is authorized)</a:t>
            </a:r>
            <a:endParaRPr lang="en-US" b="1" u="sng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Armory can be utilized to modify aircraft on site.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Quadcopters and Fixed wings are authorized.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u="sng" dirty="0"/>
              <a:t>Arrive No Later Than 0800 (8AM)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u="sng" dirty="0"/>
              <a:t>Event Start Time: 0900 (9AM)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u="sng" dirty="0"/>
              <a:t>Event Stop Time: 1600 (4PM)</a:t>
            </a:r>
            <a:endParaRPr 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CEBE-E687-DCCA-FA1D-277FBE6D5E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Day 2 Lanes –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199123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3581A-2D1C-BF1D-767C-9B508D7EE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A08EDC-8AC7-DE0B-2FBD-8CED6B6FE16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Square Obstacle Dimensions – Public Release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F32008-165E-1678-0686-4ABF27EE55C4}"/>
              </a:ext>
            </a:extLst>
          </p:cNvPr>
          <p:cNvSpPr/>
          <p:nvPr/>
        </p:nvSpPr>
        <p:spPr>
          <a:xfrm>
            <a:off x="1174222" y="1378984"/>
            <a:ext cx="1828800" cy="1828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B2766-39B4-243D-2A4A-4A8B1C9FFF75}"/>
              </a:ext>
            </a:extLst>
          </p:cNvPr>
          <p:cNvSpPr txBox="1"/>
          <p:nvPr/>
        </p:nvSpPr>
        <p:spPr>
          <a:xfrm rot="16200000">
            <a:off x="34530" y="2152595"/>
            <a:ext cx="1605492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8CA28E-0401-A59D-5454-1E74A841404A}"/>
              </a:ext>
            </a:extLst>
          </p:cNvPr>
          <p:cNvSpPr txBox="1"/>
          <p:nvPr/>
        </p:nvSpPr>
        <p:spPr>
          <a:xfrm>
            <a:off x="4479249" y="4001807"/>
            <a:ext cx="3520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NO PROP GUARDS ALLOWED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32FEBD-E2E5-F654-0128-7B8FFC0E5960}"/>
              </a:ext>
            </a:extLst>
          </p:cNvPr>
          <p:cNvSpPr txBox="1"/>
          <p:nvPr/>
        </p:nvSpPr>
        <p:spPr>
          <a:xfrm>
            <a:off x="4487808" y="4504913"/>
            <a:ext cx="3520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10 Minutes to Complete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28D0BE-BD7D-390F-7413-0E49D2B30E4E}"/>
              </a:ext>
            </a:extLst>
          </p:cNvPr>
          <p:cNvSpPr txBox="1"/>
          <p:nvPr/>
        </p:nvSpPr>
        <p:spPr>
          <a:xfrm>
            <a:off x="4487808" y="5008019"/>
            <a:ext cx="3520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Unknown Obstacles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99B9DB-FD58-C30B-5B88-319809DD385F}"/>
              </a:ext>
            </a:extLst>
          </p:cNvPr>
          <p:cNvSpPr/>
          <p:nvPr/>
        </p:nvSpPr>
        <p:spPr>
          <a:xfrm>
            <a:off x="9940089" y="1339975"/>
            <a:ext cx="1828800" cy="1828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685911-1AB7-AAEF-8742-9CDFEBD28869}"/>
              </a:ext>
            </a:extLst>
          </p:cNvPr>
          <p:cNvCxnSpPr>
            <a:cxnSpLocks/>
          </p:cNvCxnSpPr>
          <p:nvPr/>
        </p:nvCxnSpPr>
        <p:spPr>
          <a:xfrm>
            <a:off x="9932651" y="3155515"/>
            <a:ext cx="0" cy="182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CE422B-B345-2CA8-C976-5EB9CC64686F}"/>
              </a:ext>
            </a:extLst>
          </p:cNvPr>
          <p:cNvCxnSpPr>
            <a:cxnSpLocks/>
          </p:cNvCxnSpPr>
          <p:nvPr/>
        </p:nvCxnSpPr>
        <p:spPr>
          <a:xfrm>
            <a:off x="11783452" y="3168775"/>
            <a:ext cx="0" cy="182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2C6D4C0-DE31-768D-09C2-703A8423584C}"/>
              </a:ext>
            </a:extLst>
          </p:cNvPr>
          <p:cNvSpPr txBox="1"/>
          <p:nvPr/>
        </p:nvSpPr>
        <p:spPr>
          <a:xfrm rot="16200000">
            <a:off x="7951226" y="2955341"/>
            <a:ext cx="3383280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 Feet / 144 inches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C4BF0-E866-0B6B-464D-08E88400DD2D}"/>
              </a:ext>
            </a:extLst>
          </p:cNvPr>
          <p:cNvSpPr txBox="1"/>
          <p:nvPr/>
        </p:nvSpPr>
        <p:spPr>
          <a:xfrm>
            <a:off x="9642866" y="887499"/>
            <a:ext cx="2011680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8DBB6-6BF5-59E4-77FC-5A76F6076E96}"/>
              </a:ext>
            </a:extLst>
          </p:cNvPr>
          <p:cNvSpPr txBox="1"/>
          <p:nvPr/>
        </p:nvSpPr>
        <p:spPr>
          <a:xfrm>
            <a:off x="1300428" y="928809"/>
            <a:ext cx="1576388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27584-CFAF-A9A8-1049-A19977201B57}"/>
              </a:ext>
            </a:extLst>
          </p:cNvPr>
          <p:cNvSpPr/>
          <p:nvPr/>
        </p:nvSpPr>
        <p:spPr>
          <a:xfrm>
            <a:off x="4502232" y="1378984"/>
            <a:ext cx="1371600" cy="914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16F05-5434-FD49-BA38-E7FF33E4653B}"/>
              </a:ext>
            </a:extLst>
          </p:cNvPr>
          <p:cNvSpPr txBox="1"/>
          <p:nvPr/>
        </p:nvSpPr>
        <p:spPr>
          <a:xfrm rot="16200000">
            <a:off x="3370496" y="2027842"/>
            <a:ext cx="1605492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 Feet / 24 inches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24527-34E4-AA54-94E8-75F582B7B3DD}"/>
              </a:ext>
            </a:extLst>
          </p:cNvPr>
          <p:cNvSpPr txBox="1"/>
          <p:nvPr/>
        </p:nvSpPr>
        <p:spPr>
          <a:xfrm>
            <a:off x="4071822" y="904028"/>
            <a:ext cx="1730503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2.5 Feet / 29 inches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BB133-F9AC-D61A-D014-499F6D474BE6}"/>
              </a:ext>
            </a:extLst>
          </p:cNvPr>
          <p:cNvSpPr/>
          <p:nvPr/>
        </p:nvSpPr>
        <p:spPr>
          <a:xfrm>
            <a:off x="7187133" y="1339975"/>
            <a:ext cx="1371600" cy="914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890444-BDEC-8511-46E5-F13E3CF5BB89}"/>
              </a:ext>
            </a:extLst>
          </p:cNvPr>
          <p:cNvCxnSpPr>
            <a:cxnSpLocks/>
          </p:cNvCxnSpPr>
          <p:nvPr/>
        </p:nvCxnSpPr>
        <p:spPr>
          <a:xfrm>
            <a:off x="7179989" y="2261519"/>
            <a:ext cx="0" cy="914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C19FA-335A-BD26-A741-1C1A38ED6A37}"/>
              </a:ext>
            </a:extLst>
          </p:cNvPr>
          <p:cNvCxnSpPr>
            <a:cxnSpLocks/>
          </p:cNvCxnSpPr>
          <p:nvPr/>
        </p:nvCxnSpPr>
        <p:spPr>
          <a:xfrm>
            <a:off x="8573021" y="2254375"/>
            <a:ext cx="0" cy="914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1AEC06-527F-1D43-66F3-68E95F2F1961}"/>
              </a:ext>
            </a:extLst>
          </p:cNvPr>
          <p:cNvSpPr txBox="1"/>
          <p:nvPr/>
        </p:nvSpPr>
        <p:spPr>
          <a:xfrm rot="16200000">
            <a:off x="5913403" y="2087226"/>
            <a:ext cx="1828800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 Feet / 96 inches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4A087-5D02-ED0E-F7CE-C5D3659EC65F}"/>
              </a:ext>
            </a:extLst>
          </p:cNvPr>
          <p:cNvSpPr txBox="1"/>
          <p:nvPr/>
        </p:nvSpPr>
        <p:spPr>
          <a:xfrm>
            <a:off x="6773256" y="880639"/>
            <a:ext cx="1730502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2.5 Feet / 29 inches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12D012-4B25-300E-FB8A-B8E9675D22F4}"/>
              </a:ext>
            </a:extLst>
          </p:cNvPr>
          <p:cNvSpPr txBox="1"/>
          <p:nvPr/>
        </p:nvSpPr>
        <p:spPr>
          <a:xfrm>
            <a:off x="4826394" y="1648654"/>
            <a:ext cx="72327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2x2.5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7CFA0A-97A8-0857-7ABA-E3377901F8A7}"/>
              </a:ext>
            </a:extLst>
          </p:cNvPr>
          <p:cNvSpPr txBox="1"/>
          <p:nvPr/>
        </p:nvSpPr>
        <p:spPr>
          <a:xfrm>
            <a:off x="7511295" y="1612509"/>
            <a:ext cx="72327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2x2.5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BE1C20-AFCB-997E-4E13-E69DE53D4A29}"/>
              </a:ext>
            </a:extLst>
          </p:cNvPr>
          <p:cNvSpPr txBox="1"/>
          <p:nvPr/>
        </p:nvSpPr>
        <p:spPr>
          <a:xfrm>
            <a:off x="1821561" y="2108718"/>
            <a:ext cx="53412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4x4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4EA565-0665-08E3-DB81-EFF6A3ADA68A}"/>
              </a:ext>
            </a:extLst>
          </p:cNvPr>
          <p:cNvSpPr txBox="1"/>
          <p:nvPr/>
        </p:nvSpPr>
        <p:spPr>
          <a:xfrm>
            <a:off x="10587428" y="2069709"/>
            <a:ext cx="53412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4x4</a:t>
            </a:r>
          </a:p>
        </p:txBody>
      </p:sp>
    </p:spTree>
    <p:extLst>
      <p:ext uri="{BB962C8B-B14F-4D97-AF65-F5344CB8AC3E}">
        <p14:creationId xmlns:p14="http://schemas.microsoft.com/office/powerpoint/2010/main" val="394218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CB793-0936-723B-D87D-611AEBEC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C832B8C-9283-D18B-E3C7-F9C3D986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9" r="22061" b="15946"/>
          <a:stretch>
            <a:fillRect/>
          </a:stretch>
        </p:blipFill>
        <p:spPr>
          <a:xfrm>
            <a:off x="2285598" y="559825"/>
            <a:ext cx="7053135" cy="5174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7F5D3-E7DE-5D9C-405E-99F4074AA8A6}"/>
              </a:ext>
            </a:extLst>
          </p:cNvPr>
          <p:cNvSpPr txBox="1"/>
          <p:nvPr/>
        </p:nvSpPr>
        <p:spPr>
          <a:xfrm>
            <a:off x="0" y="3841790"/>
            <a:ext cx="1342034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Drive Lane</a:t>
            </a:r>
          </a:p>
          <a:p>
            <a:r>
              <a:rPr lang="pt-BR" sz="1000" dirty="0"/>
              <a:t>17S QU 10205 68170</a:t>
            </a:r>
          </a:p>
          <a:p>
            <a:r>
              <a:rPr lang="pt-BR" sz="1000" dirty="0"/>
              <a:t>17S QU 10212 68023</a:t>
            </a:r>
          </a:p>
          <a:p>
            <a:r>
              <a:rPr lang="pt-BR" sz="1000" dirty="0"/>
              <a:t>17S QU 10220 68007</a:t>
            </a:r>
          </a:p>
          <a:p>
            <a:r>
              <a:rPr lang="pt-BR" sz="1000" dirty="0"/>
              <a:t>17S QU 10235 68004</a:t>
            </a:r>
          </a:p>
          <a:p>
            <a:r>
              <a:rPr lang="pt-BR" sz="1000" dirty="0"/>
              <a:t>17S QU 10293 68025</a:t>
            </a:r>
          </a:p>
          <a:p>
            <a:r>
              <a:rPr lang="pt-BR" sz="1000" dirty="0"/>
              <a:t>17S QU 10296 68042</a:t>
            </a:r>
          </a:p>
          <a:p>
            <a:r>
              <a:rPr lang="pt-BR" sz="1000" dirty="0"/>
              <a:t>17S QU 10293 68083</a:t>
            </a:r>
          </a:p>
          <a:p>
            <a:r>
              <a:rPr lang="pt-BR" sz="1000" dirty="0"/>
              <a:t>17S QU 10435 68177</a:t>
            </a:r>
          </a:p>
          <a:p>
            <a:r>
              <a:rPr lang="pt-BR" sz="1000" dirty="0"/>
              <a:t>17S QU 10444 68188</a:t>
            </a:r>
          </a:p>
          <a:p>
            <a:r>
              <a:rPr lang="pt-BR" sz="1000" dirty="0"/>
              <a:t>17S QU 10442 68199</a:t>
            </a:r>
          </a:p>
          <a:p>
            <a:r>
              <a:rPr lang="pt-BR" sz="1000" dirty="0"/>
              <a:t>17S QU 10303 68186</a:t>
            </a:r>
          </a:p>
          <a:p>
            <a:r>
              <a:rPr lang="pt-BR" sz="1000" dirty="0"/>
              <a:t>17S QU 10301 68176</a:t>
            </a:r>
          </a:p>
          <a:p>
            <a:r>
              <a:rPr lang="pt-BR" sz="1000" dirty="0"/>
              <a:t>17S QU 10324 68124</a:t>
            </a:r>
          </a:p>
          <a:p>
            <a:r>
              <a:rPr lang="pt-BR" sz="1000" dirty="0"/>
              <a:t>17S QU 10321 68113</a:t>
            </a:r>
          </a:p>
          <a:p>
            <a:r>
              <a:rPr lang="pt-BR" sz="1000" dirty="0"/>
              <a:t>17S QU 10301 68099</a:t>
            </a:r>
          </a:p>
          <a:p>
            <a:r>
              <a:rPr lang="pt-BR" sz="1000" dirty="0"/>
              <a:t>17S QU 10220 68103</a:t>
            </a:r>
          </a:p>
          <a:p>
            <a:r>
              <a:rPr lang="pt-BR" sz="1000" dirty="0"/>
              <a:t>17S QU 10211 68111</a:t>
            </a:r>
          </a:p>
          <a:p>
            <a:r>
              <a:rPr lang="pt-BR" sz="1000" dirty="0"/>
              <a:t>17S QU 10208 68171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4CCC9-5341-84BA-BF90-D6853ABDB60B}"/>
              </a:ext>
            </a:extLst>
          </p:cNvPr>
          <p:cNvSpPr txBox="1"/>
          <p:nvPr/>
        </p:nvSpPr>
        <p:spPr>
          <a:xfrm>
            <a:off x="0" y="190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Driving Lane (Lane 1) – Public Release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CE526-C7CA-C911-E9F1-3FBCDEC9F31A}"/>
              </a:ext>
            </a:extLst>
          </p:cNvPr>
          <p:cNvSpPr txBox="1"/>
          <p:nvPr/>
        </p:nvSpPr>
        <p:spPr>
          <a:xfrm>
            <a:off x="2630179" y="1023229"/>
            <a:ext cx="136723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Start &amp; Stop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FEE547-27E5-1650-815D-583B8ED288E0}"/>
              </a:ext>
            </a:extLst>
          </p:cNvPr>
          <p:cNvSpPr txBox="1"/>
          <p:nvPr/>
        </p:nvSpPr>
        <p:spPr>
          <a:xfrm>
            <a:off x="88066" y="2667493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Red Line </a:t>
            </a:r>
            <a:r>
              <a:rPr lang="en-US" sz="1000" b="1" dirty="0"/>
              <a:t>= Vehicle Lane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E6E65-BEA2-430A-F4DD-7D6F761EB1B5}"/>
              </a:ext>
            </a:extLst>
          </p:cNvPr>
          <p:cNvSpPr txBox="1"/>
          <p:nvPr/>
        </p:nvSpPr>
        <p:spPr>
          <a:xfrm>
            <a:off x="9443782" y="2081185"/>
            <a:ext cx="2626284" cy="307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NO PROP GUARDS ALLOWED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6FCA9-5430-4D89-4809-D96CEEBCB18A}"/>
              </a:ext>
            </a:extLst>
          </p:cNvPr>
          <p:cNvSpPr txBox="1"/>
          <p:nvPr/>
        </p:nvSpPr>
        <p:spPr>
          <a:xfrm>
            <a:off x="9437058" y="2555148"/>
            <a:ext cx="26291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10 Minutes to Complete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FFC8-FCB7-2522-1F58-0A4AE43F0127}"/>
              </a:ext>
            </a:extLst>
          </p:cNvPr>
          <p:cNvSpPr txBox="1"/>
          <p:nvPr/>
        </p:nvSpPr>
        <p:spPr>
          <a:xfrm>
            <a:off x="9443782" y="3503830"/>
            <a:ext cx="262239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Unknown Obstacles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0394DD-03A6-DC36-4426-2E132A432DA1}"/>
              </a:ext>
            </a:extLst>
          </p:cNvPr>
          <p:cNvSpPr txBox="1"/>
          <p:nvPr/>
        </p:nvSpPr>
        <p:spPr>
          <a:xfrm>
            <a:off x="9437058" y="3029489"/>
            <a:ext cx="262239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Red Route </a:t>
            </a:r>
            <a:r>
              <a:rPr lang="en-US" sz="1400" b="1" dirty="0"/>
              <a:t>is 2,932 feet</a:t>
            </a:r>
          </a:p>
        </p:txBody>
      </p:sp>
    </p:spTree>
    <p:extLst>
      <p:ext uri="{BB962C8B-B14F-4D97-AF65-F5344CB8AC3E}">
        <p14:creationId xmlns:p14="http://schemas.microsoft.com/office/powerpoint/2010/main" val="197449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7ECC-A22B-6D07-7989-E3D4CA4C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D5F538-C2C6-D083-EB69-60BDA4E57392}"/>
              </a:ext>
            </a:extLst>
          </p:cNvPr>
          <p:cNvSpPr txBox="1"/>
          <p:nvPr/>
        </p:nvSpPr>
        <p:spPr>
          <a:xfrm>
            <a:off x="0" y="190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Facility (Lane 2) – Public Release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67075-F916-824C-5FD2-691A8CF5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31" y="493158"/>
            <a:ext cx="10465338" cy="97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80276-3EB4-6A2F-892D-E69C472065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883" t="28777" r="11459" b="8097"/>
          <a:stretch>
            <a:fillRect/>
          </a:stretch>
        </p:blipFill>
        <p:spPr>
          <a:xfrm>
            <a:off x="7120466" y="1817773"/>
            <a:ext cx="4605867" cy="4547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CF8D0-7810-7429-D9B8-3280CAEBCED0}"/>
              </a:ext>
            </a:extLst>
          </p:cNvPr>
          <p:cNvSpPr txBox="1"/>
          <p:nvPr/>
        </p:nvSpPr>
        <p:spPr>
          <a:xfrm>
            <a:off x="167713" y="1817773"/>
            <a:ext cx="341206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Task</a:t>
            </a:r>
          </a:p>
          <a:p>
            <a:r>
              <a:rPr lang="en-US" dirty="0"/>
              <a:t>Fly to area.</a:t>
            </a:r>
          </a:p>
          <a:p>
            <a:endParaRPr lang="en-US" dirty="0"/>
          </a:p>
          <a:p>
            <a:r>
              <a:rPr lang="en-US" dirty="0"/>
              <a:t>Finding items.</a:t>
            </a:r>
          </a:p>
          <a:p>
            <a:endParaRPr lang="en-US" dirty="0"/>
          </a:p>
          <a:p>
            <a:r>
              <a:rPr lang="en-US" dirty="0"/>
              <a:t>Return to finish.</a:t>
            </a:r>
          </a:p>
          <a:p>
            <a:endParaRPr lang="en-US" dirty="0"/>
          </a:p>
          <a:p>
            <a:pPr algn="ctr"/>
            <a:r>
              <a:rPr lang="en-US" b="1" u="sng" dirty="0"/>
              <a:t>Time</a:t>
            </a:r>
          </a:p>
          <a:p>
            <a:r>
              <a:rPr lang="en-US" dirty="0"/>
              <a:t>10 Minutes to Complete</a:t>
            </a:r>
          </a:p>
          <a:p>
            <a:endParaRPr lang="en-US" dirty="0"/>
          </a:p>
          <a:p>
            <a:pPr algn="ctr"/>
            <a:r>
              <a:rPr lang="en-US" b="1" u="sng" dirty="0"/>
              <a:t>Maximum Range</a:t>
            </a:r>
          </a:p>
          <a:p>
            <a:r>
              <a:rPr lang="en-US" dirty="0"/>
              <a:t>2,100 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E4CBE-9D7D-80D3-3224-D027FF9BD47D}"/>
              </a:ext>
            </a:extLst>
          </p:cNvPr>
          <p:cNvSpPr txBox="1"/>
          <p:nvPr/>
        </p:nvSpPr>
        <p:spPr>
          <a:xfrm>
            <a:off x="77175" y="909838"/>
            <a:ext cx="136723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Start &amp; Stop</a:t>
            </a:r>
          </a:p>
        </p:txBody>
      </p:sp>
    </p:spTree>
    <p:extLst>
      <p:ext uri="{BB962C8B-B14F-4D97-AF65-F5344CB8AC3E}">
        <p14:creationId xmlns:p14="http://schemas.microsoft.com/office/powerpoint/2010/main" val="317902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FF5E8-AA70-0790-E62E-6C9A9066E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C070D-0B5F-9B84-2483-F8E7A5AF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10" y="371236"/>
            <a:ext cx="8957771" cy="2769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F13E1-DCC9-F6C4-643A-358376975F12}"/>
              </a:ext>
            </a:extLst>
          </p:cNvPr>
          <p:cNvSpPr txBox="1"/>
          <p:nvPr/>
        </p:nvSpPr>
        <p:spPr>
          <a:xfrm>
            <a:off x="0" y="190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Shoot House (Lane 3) – Public Release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08B95-4D50-844A-695F-EA2847ABBE3D}"/>
              </a:ext>
            </a:extLst>
          </p:cNvPr>
          <p:cNvSpPr txBox="1"/>
          <p:nvPr/>
        </p:nvSpPr>
        <p:spPr>
          <a:xfrm>
            <a:off x="242740" y="3310467"/>
            <a:ext cx="352051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Task</a:t>
            </a:r>
          </a:p>
          <a:p>
            <a:r>
              <a:rPr lang="en-US" dirty="0"/>
              <a:t>Fly to area.</a:t>
            </a:r>
          </a:p>
          <a:p>
            <a:endParaRPr lang="en-US" dirty="0"/>
          </a:p>
          <a:p>
            <a:r>
              <a:rPr lang="en-US" dirty="0"/>
              <a:t>Finding items.</a:t>
            </a:r>
          </a:p>
          <a:p>
            <a:endParaRPr lang="en-US" dirty="0"/>
          </a:p>
          <a:p>
            <a:r>
              <a:rPr lang="en-US" dirty="0"/>
              <a:t>Return to finish.</a:t>
            </a:r>
          </a:p>
          <a:p>
            <a:endParaRPr lang="en-US" dirty="0"/>
          </a:p>
          <a:p>
            <a:pPr algn="ctr"/>
            <a:r>
              <a:rPr lang="en-US" b="1" u="sng" dirty="0"/>
              <a:t>Time</a:t>
            </a:r>
          </a:p>
          <a:p>
            <a:r>
              <a:rPr lang="en-US" dirty="0"/>
              <a:t>10 Minutes to Complete</a:t>
            </a:r>
          </a:p>
          <a:p>
            <a:endParaRPr lang="en-US" dirty="0"/>
          </a:p>
          <a:p>
            <a:pPr algn="ctr"/>
            <a:r>
              <a:rPr lang="en-US" b="1" u="sng" dirty="0"/>
              <a:t>Maximum Range</a:t>
            </a:r>
          </a:p>
          <a:p>
            <a:r>
              <a:rPr lang="en-US" dirty="0"/>
              <a:t>250 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3A950-2625-A404-1193-024C292561AC}"/>
              </a:ext>
            </a:extLst>
          </p:cNvPr>
          <p:cNvSpPr txBox="1"/>
          <p:nvPr/>
        </p:nvSpPr>
        <p:spPr>
          <a:xfrm>
            <a:off x="8900272" y="2571663"/>
            <a:ext cx="136723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Start &amp; Stop</a:t>
            </a:r>
          </a:p>
        </p:txBody>
      </p:sp>
    </p:spTree>
    <p:extLst>
      <p:ext uri="{BB962C8B-B14F-4D97-AF65-F5344CB8AC3E}">
        <p14:creationId xmlns:p14="http://schemas.microsoft.com/office/powerpoint/2010/main" val="920257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B30E-3C76-E28E-2910-6C3813ECD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0D0F37-8273-3985-17CC-EAE3A415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052" y="371235"/>
            <a:ext cx="4579673" cy="6415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33AB-C948-1586-3702-678AF54BA689}"/>
              </a:ext>
            </a:extLst>
          </p:cNvPr>
          <p:cNvSpPr txBox="1"/>
          <p:nvPr/>
        </p:nvSpPr>
        <p:spPr>
          <a:xfrm>
            <a:off x="0" y="190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Obstacles (Lane 4) – Public Release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99E839A0-9E5A-1B5C-3887-9D2C35C33523}"/>
              </a:ext>
            </a:extLst>
          </p:cNvPr>
          <p:cNvSpPr/>
          <p:nvPr/>
        </p:nvSpPr>
        <p:spPr>
          <a:xfrm>
            <a:off x="7254701" y="5515174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BF2B1-A114-3A07-DB25-E04990BC6644}"/>
              </a:ext>
            </a:extLst>
          </p:cNvPr>
          <p:cNvSpPr txBox="1"/>
          <p:nvPr/>
        </p:nvSpPr>
        <p:spPr>
          <a:xfrm>
            <a:off x="213311" y="375809"/>
            <a:ext cx="3520515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Task</a:t>
            </a:r>
          </a:p>
          <a:p>
            <a:r>
              <a:rPr lang="en-US" dirty="0"/>
              <a:t>Fly Though Obstacles.</a:t>
            </a:r>
          </a:p>
          <a:p>
            <a:endParaRPr lang="en-US" dirty="0"/>
          </a:p>
          <a:p>
            <a:r>
              <a:rPr lang="en-US" dirty="0"/>
              <a:t>Fly through final gate to finish.</a:t>
            </a:r>
          </a:p>
          <a:p>
            <a:endParaRPr lang="en-US" dirty="0"/>
          </a:p>
          <a:p>
            <a:pPr algn="ctr"/>
            <a:r>
              <a:rPr lang="en-US" b="1" u="sng" dirty="0"/>
              <a:t>Time</a:t>
            </a:r>
          </a:p>
          <a:p>
            <a:r>
              <a:rPr lang="en-US" dirty="0"/>
              <a:t>10 Minutes to Complete</a:t>
            </a:r>
          </a:p>
          <a:p>
            <a:endParaRPr lang="en-US" dirty="0"/>
          </a:p>
          <a:p>
            <a:pPr algn="ctr"/>
            <a:r>
              <a:rPr lang="en-US" b="1" u="sng" dirty="0"/>
              <a:t>Maximum Range</a:t>
            </a:r>
          </a:p>
          <a:p>
            <a:r>
              <a:rPr lang="en-US" dirty="0"/>
              <a:t>1,100 meters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14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PROP GUARDS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45B2C64-C959-68A9-249C-A301CD2DC660}"/>
              </a:ext>
            </a:extLst>
          </p:cNvPr>
          <p:cNvSpPr/>
          <p:nvPr/>
        </p:nvSpPr>
        <p:spPr>
          <a:xfrm>
            <a:off x="7587954" y="5366582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976EF54E-5660-CF43-22C0-3C7ECCAA4128}"/>
              </a:ext>
            </a:extLst>
          </p:cNvPr>
          <p:cNvSpPr/>
          <p:nvPr/>
        </p:nvSpPr>
        <p:spPr>
          <a:xfrm rot="985421">
            <a:off x="7068579" y="4684318"/>
            <a:ext cx="137160" cy="228600"/>
          </a:xfrm>
          <a:prstGeom prst="can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BDEA753B-BBB6-0EC3-97C4-A05DEF8E2490}"/>
              </a:ext>
            </a:extLst>
          </p:cNvPr>
          <p:cNvSpPr/>
          <p:nvPr/>
        </p:nvSpPr>
        <p:spPr>
          <a:xfrm>
            <a:off x="6661873" y="4063070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1E85607-F4D4-D64A-9CDE-6F3399A4E891}"/>
              </a:ext>
            </a:extLst>
          </p:cNvPr>
          <p:cNvSpPr/>
          <p:nvPr/>
        </p:nvSpPr>
        <p:spPr>
          <a:xfrm>
            <a:off x="6174888" y="3636826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478301C4-0EF8-3FE0-C497-6A3A03B29DEA}"/>
              </a:ext>
            </a:extLst>
          </p:cNvPr>
          <p:cNvSpPr/>
          <p:nvPr/>
        </p:nvSpPr>
        <p:spPr>
          <a:xfrm rot="1304637">
            <a:off x="6027420" y="2887114"/>
            <a:ext cx="137160" cy="320040"/>
          </a:xfrm>
          <a:prstGeom prst="can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A9FE5104-8D40-696A-81E2-23AD9A793283}"/>
              </a:ext>
            </a:extLst>
          </p:cNvPr>
          <p:cNvSpPr/>
          <p:nvPr/>
        </p:nvSpPr>
        <p:spPr>
          <a:xfrm rot="1304637">
            <a:off x="5918883" y="2809734"/>
            <a:ext cx="137160" cy="320040"/>
          </a:xfrm>
          <a:prstGeom prst="can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0ACF559-5812-8970-A7CE-9E0F57DD97CF}"/>
              </a:ext>
            </a:extLst>
          </p:cNvPr>
          <p:cNvSpPr/>
          <p:nvPr/>
        </p:nvSpPr>
        <p:spPr>
          <a:xfrm>
            <a:off x="5761979" y="2173576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9ECC40AB-0ACC-34AF-F84E-10F799B2F308}"/>
              </a:ext>
            </a:extLst>
          </p:cNvPr>
          <p:cNvSpPr/>
          <p:nvPr/>
        </p:nvSpPr>
        <p:spPr>
          <a:xfrm>
            <a:off x="5021411" y="1615081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515E73B3-8128-AB32-AFBA-AB66335591D3}"/>
              </a:ext>
            </a:extLst>
          </p:cNvPr>
          <p:cNvSpPr/>
          <p:nvPr/>
        </p:nvSpPr>
        <p:spPr>
          <a:xfrm>
            <a:off x="4763590" y="1391472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EFD18E0-A483-0EF7-4310-B4C2B990BA62}"/>
              </a:ext>
            </a:extLst>
          </p:cNvPr>
          <p:cNvSpPr/>
          <p:nvPr/>
        </p:nvSpPr>
        <p:spPr>
          <a:xfrm>
            <a:off x="4929326" y="1115247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3EAAFD5E-6844-2B1B-09ED-3B408BACC2DB}"/>
              </a:ext>
            </a:extLst>
          </p:cNvPr>
          <p:cNvSpPr/>
          <p:nvPr/>
        </p:nvSpPr>
        <p:spPr>
          <a:xfrm>
            <a:off x="5234003" y="1176553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7B0A188F-50DA-47C4-5FD4-864011966BD5}"/>
              </a:ext>
            </a:extLst>
          </p:cNvPr>
          <p:cNvSpPr/>
          <p:nvPr/>
        </p:nvSpPr>
        <p:spPr>
          <a:xfrm>
            <a:off x="5959573" y="2908165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6CB9A-3F9A-049B-BE94-C896100BA14C}"/>
              </a:ext>
            </a:extLst>
          </p:cNvPr>
          <p:cNvSpPr txBox="1"/>
          <p:nvPr/>
        </p:nvSpPr>
        <p:spPr>
          <a:xfrm rot="19958362">
            <a:off x="7021602" y="5649105"/>
            <a:ext cx="1367234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Start &amp; Stop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12F7CBF9-FEB9-F8EB-3E4A-9423F1C67644}"/>
              </a:ext>
            </a:extLst>
          </p:cNvPr>
          <p:cNvSpPr/>
          <p:nvPr/>
        </p:nvSpPr>
        <p:spPr>
          <a:xfrm>
            <a:off x="6875110" y="4154510"/>
            <a:ext cx="182880" cy="18288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1712-9A73-8D81-28E7-DA770B0A2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22A0C-187F-6F0E-0011-CE7A95AB1C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Square Obstacle Dimensions – Public Release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BCBFE9-EA44-AB49-CBB8-6012A3BD2488}"/>
              </a:ext>
            </a:extLst>
          </p:cNvPr>
          <p:cNvSpPr/>
          <p:nvPr/>
        </p:nvSpPr>
        <p:spPr>
          <a:xfrm>
            <a:off x="1766888" y="1301017"/>
            <a:ext cx="1554480" cy="155448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2948A-1A15-CE58-0824-BCFD9795F361}"/>
              </a:ext>
            </a:extLst>
          </p:cNvPr>
          <p:cNvSpPr txBox="1"/>
          <p:nvPr/>
        </p:nvSpPr>
        <p:spPr>
          <a:xfrm>
            <a:off x="5522065" y="850816"/>
            <a:ext cx="1576388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9B2C6D-1AC4-2531-C1B4-E6FE7E1218F9}"/>
              </a:ext>
            </a:extLst>
          </p:cNvPr>
          <p:cNvSpPr txBox="1"/>
          <p:nvPr/>
        </p:nvSpPr>
        <p:spPr>
          <a:xfrm rot="16200000">
            <a:off x="635152" y="1949875"/>
            <a:ext cx="1605492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6823BF-E0E9-90D9-425C-616D09F735C8}"/>
              </a:ext>
            </a:extLst>
          </p:cNvPr>
          <p:cNvSpPr txBox="1"/>
          <p:nvPr/>
        </p:nvSpPr>
        <p:spPr>
          <a:xfrm>
            <a:off x="118916" y="5335864"/>
            <a:ext cx="3520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NO PROP GUARDS ALLOWED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3C05E5-054C-87BF-06D4-837601082168}"/>
              </a:ext>
            </a:extLst>
          </p:cNvPr>
          <p:cNvSpPr txBox="1"/>
          <p:nvPr/>
        </p:nvSpPr>
        <p:spPr>
          <a:xfrm>
            <a:off x="127475" y="5838970"/>
            <a:ext cx="3520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10 Minutes to Complete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18716-7623-EA8F-562A-64A9E1E022A6}"/>
              </a:ext>
            </a:extLst>
          </p:cNvPr>
          <p:cNvSpPr txBox="1"/>
          <p:nvPr/>
        </p:nvSpPr>
        <p:spPr>
          <a:xfrm>
            <a:off x="127475" y="6342076"/>
            <a:ext cx="3520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Unknown Obstacles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2AB970-7CC5-7349-17D1-FD15E68FEA79}"/>
              </a:ext>
            </a:extLst>
          </p:cNvPr>
          <p:cNvSpPr/>
          <p:nvPr/>
        </p:nvSpPr>
        <p:spPr>
          <a:xfrm>
            <a:off x="5299679" y="4358993"/>
            <a:ext cx="914400" cy="914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401E0C-1331-15BF-634E-ED4BDDFCFB4F}"/>
              </a:ext>
            </a:extLst>
          </p:cNvPr>
          <p:cNvSpPr/>
          <p:nvPr/>
        </p:nvSpPr>
        <p:spPr>
          <a:xfrm>
            <a:off x="5299679" y="3444593"/>
            <a:ext cx="914400" cy="914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1363CE-9E93-17DB-5DDB-0F96DF7C4502}"/>
              </a:ext>
            </a:extLst>
          </p:cNvPr>
          <p:cNvSpPr/>
          <p:nvPr/>
        </p:nvSpPr>
        <p:spPr>
          <a:xfrm>
            <a:off x="5299679" y="2530193"/>
            <a:ext cx="914400" cy="914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49CD4A-3B18-CE2C-6D48-FEB1AE64B7A9}"/>
              </a:ext>
            </a:extLst>
          </p:cNvPr>
          <p:cNvSpPr/>
          <p:nvPr/>
        </p:nvSpPr>
        <p:spPr>
          <a:xfrm>
            <a:off x="5299679" y="1615793"/>
            <a:ext cx="914400" cy="914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EE7DCB-73F5-832F-08F4-67A7FEF9C557}"/>
              </a:ext>
            </a:extLst>
          </p:cNvPr>
          <p:cNvSpPr/>
          <p:nvPr/>
        </p:nvSpPr>
        <p:spPr>
          <a:xfrm>
            <a:off x="5299678" y="1246461"/>
            <a:ext cx="1483522" cy="369332"/>
          </a:xfrm>
          <a:prstGeom prst="parallelogram">
            <a:avLst>
              <a:gd name="adj" fmla="val 145867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FD37A4-16BE-6DA0-AE71-18333967C86E}"/>
              </a:ext>
            </a:extLst>
          </p:cNvPr>
          <p:cNvSpPr txBox="1"/>
          <p:nvPr/>
        </p:nvSpPr>
        <p:spPr>
          <a:xfrm rot="16200000">
            <a:off x="3179990" y="3290705"/>
            <a:ext cx="3657601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 Feet / 192 inches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507ED8D4-959D-7397-0CBF-0FBAC746997E}"/>
              </a:ext>
            </a:extLst>
          </p:cNvPr>
          <p:cNvSpPr/>
          <p:nvPr/>
        </p:nvSpPr>
        <p:spPr>
          <a:xfrm rot="5400000">
            <a:off x="9151140" y="4015721"/>
            <a:ext cx="914401" cy="3200400"/>
          </a:xfrm>
          <a:prstGeom prst="ca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53420-6757-B621-FCF8-55EA8E122A00}"/>
              </a:ext>
            </a:extLst>
          </p:cNvPr>
          <p:cNvSpPr/>
          <p:nvPr/>
        </p:nvSpPr>
        <p:spPr>
          <a:xfrm>
            <a:off x="9954100" y="1140620"/>
            <a:ext cx="914400" cy="914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4558BD-D75C-407F-C318-3B9E8BA23D28}"/>
              </a:ext>
            </a:extLst>
          </p:cNvPr>
          <p:cNvCxnSpPr>
            <a:cxnSpLocks/>
          </p:cNvCxnSpPr>
          <p:nvPr/>
        </p:nvCxnSpPr>
        <p:spPr>
          <a:xfrm>
            <a:off x="9946956" y="2062164"/>
            <a:ext cx="0" cy="182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46B3BA-4E01-C33F-02AC-4592E5850B6D}"/>
              </a:ext>
            </a:extLst>
          </p:cNvPr>
          <p:cNvCxnSpPr>
            <a:cxnSpLocks/>
          </p:cNvCxnSpPr>
          <p:nvPr/>
        </p:nvCxnSpPr>
        <p:spPr>
          <a:xfrm>
            <a:off x="10882788" y="2062164"/>
            <a:ext cx="0" cy="1828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8E4DE2-B284-4FA1-F4DF-48EB4EBE76FF}"/>
              </a:ext>
            </a:extLst>
          </p:cNvPr>
          <p:cNvSpPr txBox="1"/>
          <p:nvPr/>
        </p:nvSpPr>
        <p:spPr>
          <a:xfrm rot="16200000">
            <a:off x="8324043" y="2338118"/>
            <a:ext cx="2702773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 Feet / 144 inches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EF1217-54EB-709D-48E8-B85BBF1E87F5}"/>
              </a:ext>
            </a:extLst>
          </p:cNvPr>
          <p:cNvSpPr txBox="1"/>
          <p:nvPr/>
        </p:nvSpPr>
        <p:spPr>
          <a:xfrm>
            <a:off x="7965278" y="6224677"/>
            <a:ext cx="3286127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 Feet / 120 inches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16EDD5-8FA8-6187-4C8C-AB7A3258925F}"/>
              </a:ext>
            </a:extLst>
          </p:cNvPr>
          <p:cNvSpPr txBox="1"/>
          <p:nvPr/>
        </p:nvSpPr>
        <p:spPr>
          <a:xfrm rot="16200000">
            <a:off x="6853871" y="5575819"/>
            <a:ext cx="1605492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4DE01-F50F-5BB9-36AD-B2B7160ABC9F}"/>
              </a:ext>
            </a:extLst>
          </p:cNvPr>
          <p:cNvSpPr txBox="1"/>
          <p:nvPr/>
        </p:nvSpPr>
        <p:spPr>
          <a:xfrm>
            <a:off x="9460653" y="681286"/>
            <a:ext cx="1576388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09D22-036B-F939-52D3-EDE24A654D89}"/>
              </a:ext>
            </a:extLst>
          </p:cNvPr>
          <p:cNvSpPr txBox="1"/>
          <p:nvPr/>
        </p:nvSpPr>
        <p:spPr>
          <a:xfrm>
            <a:off x="1766888" y="824771"/>
            <a:ext cx="1576388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4DF27E1-172B-CDA2-B74B-034FBF2D01B6}"/>
              </a:ext>
            </a:extLst>
          </p:cNvPr>
          <p:cNvSpPr/>
          <p:nvPr/>
        </p:nvSpPr>
        <p:spPr>
          <a:xfrm rot="5400000">
            <a:off x="4750657" y="5121265"/>
            <a:ext cx="914401" cy="1600200"/>
          </a:xfrm>
          <a:prstGeom prst="ca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22D64-E1EA-8FB9-0B9C-31731F6DBA98}"/>
              </a:ext>
            </a:extLst>
          </p:cNvPr>
          <p:cNvSpPr txBox="1"/>
          <p:nvPr/>
        </p:nvSpPr>
        <p:spPr>
          <a:xfrm rot="16200000">
            <a:off x="3253489" y="5847500"/>
            <a:ext cx="1605492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D68C6-FFDD-3803-C67B-82E684550B59}"/>
              </a:ext>
            </a:extLst>
          </p:cNvPr>
          <p:cNvSpPr txBox="1"/>
          <p:nvPr/>
        </p:nvSpPr>
        <p:spPr>
          <a:xfrm>
            <a:off x="4319716" y="6496358"/>
            <a:ext cx="1776284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 Feet / 60 inches</a:t>
            </a:r>
          </a:p>
        </p:txBody>
      </p:sp>
    </p:spTree>
    <p:extLst>
      <p:ext uri="{BB962C8B-B14F-4D97-AF65-F5344CB8AC3E}">
        <p14:creationId xmlns:p14="http://schemas.microsoft.com/office/powerpoint/2010/main" val="360146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19046-5CA7-FB30-BD2E-EFBE4E9E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C04C14-4EED-C25D-FE09-2A0E7AE7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040" y="0"/>
            <a:ext cx="637991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571E60-92C2-2A9A-0C98-19DB8156D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85" b="70741" l="25478" r="59236">
                        <a14:foregroundMark x1="34607" y1="68148" x2="28875" y2="57407"/>
                        <a14:foregroundMark x1="26964" y1="60741" x2="26964" y2="60741"/>
                        <a14:foregroundMark x1="26964" y1="57407" x2="26964" y2="57407"/>
                        <a14:foregroundMark x1="25690" y1="60000" x2="25690" y2="60000"/>
                        <a14:foregroundMark x1="30786" y1="70741" x2="30786" y2="70741"/>
                        <a14:foregroundMark x1="57325" y1="28148" x2="57325" y2="28148"/>
                        <a14:foregroundMark x1="59236" y1="25185" x2="59236" y2="25185"/>
                        <a14:foregroundMark x1="49682" y1="29630" x2="49682" y2="29630"/>
                        <a14:foregroundMark x1="51805" y1="28889" x2="51805" y2="28889"/>
                        <a14:foregroundMark x1="51805" y1="28519" x2="51805" y2="28519"/>
                        <a14:foregroundMark x1="51168" y1="28889" x2="51168" y2="28889"/>
                        <a14:foregroundMark x1="48408" y1="30370" x2="48408" y2="30370"/>
                        <a14:foregroundMark x1="47771" y1="30741" x2="47771" y2="30741"/>
                        <a14:foregroundMark x1="52654" y1="28148" x2="52654" y2="28148"/>
                        <a14:foregroundMark x1="53715" y1="28148" x2="57749" y2="26296"/>
                        <a14:foregroundMark x1="38429" y1="44074" x2="32696" y2="51852"/>
                        <a14:foregroundMark x1="33546" y1="48519" x2="33546" y2="48519"/>
                        <a14:foregroundMark x1="33546" y1="49630" x2="33546" y2="49630"/>
                        <a14:foregroundMark x1="35456" y1="48519" x2="35456" y2="48519"/>
                        <a14:foregroundMark x1="35669" y1="47037" x2="35669" y2="47037"/>
                        <a14:foregroundMark x1="36093" y1="47037" x2="36093" y2="47037"/>
                        <a14:foregroundMark x1="31423" y1="53333" x2="39703" y2="42222"/>
                        <a14:foregroundMark x1="40340" y1="42222" x2="31635" y2="52963"/>
                        <a14:foregroundMark x1="31635" y1="52963" x2="31423" y2="52963"/>
                        <a14:foregroundMark x1="40340" y1="60370" x2="43312" y2="57407"/>
                        <a14:foregroundMark x1="42675" y1="57407" x2="42675" y2="55926"/>
                        <a14:foregroundMark x1="43949" y1="55185" x2="46072" y2="53704"/>
                        <a14:foregroundMark x1="46072" y1="53704" x2="46072" y2="53704"/>
                        <a14:foregroundMark x1="46072" y1="52963" x2="45648" y2="53333"/>
                        <a14:foregroundMark x1="43524" y1="55926" x2="42675" y2="57778"/>
                        <a14:foregroundMark x1="41614" y1="58889" x2="40340" y2="59630"/>
                        <a14:foregroundMark x1="39490" y1="60741" x2="39490" y2="60741"/>
                        <a14:foregroundMark x1="39066" y1="62222" x2="39066" y2="62222"/>
                        <a14:foregroundMark x1="38429" y1="62963" x2="38429" y2="62963"/>
                        <a14:foregroundMark x1="34607" y1="54074" x2="34607" y2="54074"/>
                        <a14:foregroundMark x1="34607" y1="51481" x2="34607" y2="50741"/>
                        <a14:foregroundMark x1="33970" y1="50000" x2="33333" y2="48519"/>
                        <a14:foregroundMark x1="32909" y1="50000" x2="32909" y2="51111"/>
                        <a14:foregroundMark x1="32696" y1="52593" x2="32696" y2="52593"/>
                        <a14:foregroundMark x1="32272" y1="52963" x2="32272" y2="52963"/>
                        <a14:foregroundMark x1="32272" y1="52963" x2="32272" y2="52963"/>
                        <a14:foregroundMark x1="32059" y1="52963" x2="32059" y2="52963"/>
                        <a14:foregroundMark x1="32059" y1="52963" x2="32059" y2="52963"/>
                      </a14:backgroundRemoval>
                    </a14:imgEffect>
                  </a14:imgLayer>
                </a14:imgProps>
              </a:ext>
            </a:extLst>
          </a:blip>
          <a:srcRect l="25161" t="23333" r="39782" b="28026"/>
          <a:stretch>
            <a:fillRect/>
          </a:stretch>
        </p:blipFill>
        <p:spPr>
          <a:xfrm rot="20435788">
            <a:off x="3774992" y="3505325"/>
            <a:ext cx="321652" cy="25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1882F3-D083-DFB4-602E-5B021FC6B1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59" t="24755" r="10688" b="29164"/>
          <a:stretch>
            <a:fillRect/>
          </a:stretch>
        </p:blipFill>
        <p:spPr>
          <a:xfrm>
            <a:off x="3794547" y="514843"/>
            <a:ext cx="670915" cy="248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EB36E3-A8E7-6B96-A7B3-387C7CC38BEA}"/>
              </a:ext>
            </a:extLst>
          </p:cNvPr>
          <p:cNvSpPr txBox="1"/>
          <p:nvPr/>
        </p:nvSpPr>
        <p:spPr>
          <a:xfrm>
            <a:off x="5427878" y="3059668"/>
            <a:ext cx="308098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BD244-FD3B-F034-7C7B-D1F990FBADCE}"/>
              </a:ext>
            </a:extLst>
          </p:cNvPr>
          <p:cNvSpPr txBox="1"/>
          <p:nvPr/>
        </p:nvSpPr>
        <p:spPr>
          <a:xfrm>
            <a:off x="6343865" y="2839063"/>
            <a:ext cx="308098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74C4E-0638-DA1F-467E-A642249376F3}"/>
              </a:ext>
            </a:extLst>
          </p:cNvPr>
          <p:cNvSpPr txBox="1"/>
          <p:nvPr/>
        </p:nvSpPr>
        <p:spPr>
          <a:xfrm>
            <a:off x="6989184" y="2519976"/>
            <a:ext cx="308098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1383A-A3A1-DB85-9F33-3D5D7B1D1230}"/>
              </a:ext>
            </a:extLst>
          </p:cNvPr>
          <p:cNvSpPr txBox="1"/>
          <p:nvPr/>
        </p:nvSpPr>
        <p:spPr>
          <a:xfrm>
            <a:off x="8006770" y="1903021"/>
            <a:ext cx="308098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E12F6-F510-F32A-B414-DFEA060BE58A}"/>
              </a:ext>
            </a:extLst>
          </p:cNvPr>
          <p:cNvSpPr txBox="1"/>
          <p:nvPr/>
        </p:nvSpPr>
        <p:spPr>
          <a:xfrm rot="19895023">
            <a:off x="4451796" y="1642467"/>
            <a:ext cx="357032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Areas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CDFA1-F046-03EE-4A59-1C536E968B9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Range Overview – Day 2 –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332019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660EA-9D0B-CA55-6A4A-83DCDD769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29221A6-CCF3-AD90-9586-A50F5CFC7B10}"/>
              </a:ext>
            </a:extLst>
          </p:cNvPr>
          <p:cNvSpPr/>
          <p:nvPr/>
        </p:nvSpPr>
        <p:spPr>
          <a:xfrm>
            <a:off x="3520677" y="1730929"/>
            <a:ext cx="5150643" cy="33375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1107DC-F718-899C-7F8A-8FBE279610B4}"/>
              </a:ext>
            </a:extLst>
          </p:cNvPr>
          <p:cNvSpPr/>
          <p:nvPr/>
        </p:nvSpPr>
        <p:spPr>
          <a:xfrm>
            <a:off x="4274343" y="2284215"/>
            <a:ext cx="3643313" cy="22895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F51E0F-96A5-DD1F-F07E-0322D742DF07}"/>
              </a:ext>
            </a:extLst>
          </p:cNvPr>
          <p:cNvSpPr/>
          <p:nvPr/>
        </p:nvSpPr>
        <p:spPr>
          <a:xfrm>
            <a:off x="5085158" y="3011090"/>
            <a:ext cx="2021682" cy="835819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7A291-E77C-9B00-FD86-E5E9B8A9FC28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Bomb Drops – Public Release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F1875-14DB-E678-755E-A29A7B7DABEC}"/>
              </a:ext>
            </a:extLst>
          </p:cNvPr>
          <p:cNvSpPr txBox="1"/>
          <p:nvPr/>
        </p:nvSpPr>
        <p:spPr>
          <a:xfrm>
            <a:off x="7117912" y="3119321"/>
            <a:ext cx="731520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 Feet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46BCA-7CCD-6431-C1F0-68EE7ABB6B4F}"/>
              </a:ext>
            </a:extLst>
          </p:cNvPr>
          <p:cNvSpPr txBox="1"/>
          <p:nvPr/>
        </p:nvSpPr>
        <p:spPr>
          <a:xfrm rot="16200000">
            <a:off x="5569370" y="2491441"/>
            <a:ext cx="731520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 Feet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0DC6-EF68-38CE-3399-38BE739AAA54}"/>
              </a:ext>
            </a:extLst>
          </p:cNvPr>
          <p:cNvSpPr txBox="1"/>
          <p:nvPr/>
        </p:nvSpPr>
        <p:spPr>
          <a:xfrm rot="16200000">
            <a:off x="5602828" y="2217121"/>
            <a:ext cx="1280160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Feet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0BCCC-7624-6BD1-46AA-1EE688F71E33}"/>
              </a:ext>
            </a:extLst>
          </p:cNvPr>
          <p:cNvSpPr txBox="1"/>
          <p:nvPr/>
        </p:nvSpPr>
        <p:spPr>
          <a:xfrm>
            <a:off x="7122621" y="3429420"/>
            <a:ext cx="1463040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Feet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7898A-FB83-873D-0D36-BFBFFB65F4A7}"/>
              </a:ext>
            </a:extLst>
          </p:cNvPr>
          <p:cNvSpPr txBox="1"/>
          <p:nvPr/>
        </p:nvSpPr>
        <p:spPr>
          <a:xfrm>
            <a:off x="178594" y="5422106"/>
            <a:ext cx="2512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= x Points</a:t>
            </a:r>
          </a:p>
          <a:p>
            <a:r>
              <a:rPr lang="en-US" dirty="0"/>
              <a:t>Yellow = x points</a:t>
            </a:r>
          </a:p>
          <a:p>
            <a:r>
              <a:rPr lang="en-US" dirty="0"/>
              <a:t>Green = x Points</a:t>
            </a:r>
          </a:p>
          <a:p>
            <a:r>
              <a:rPr lang="en-US" dirty="0"/>
              <a:t>Anything else = 0 Points</a:t>
            </a:r>
          </a:p>
        </p:txBody>
      </p:sp>
    </p:spTree>
    <p:extLst>
      <p:ext uri="{BB962C8B-B14F-4D97-AF65-F5344CB8AC3E}">
        <p14:creationId xmlns:p14="http://schemas.microsoft.com/office/powerpoint/2010/main" val="424656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52326-8AE2-8EB8-1F73-C4A237A86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DF9FEF-C56F-3252-FBB1-935C0CD889A8}"/>
              </a:ext>
            </a:extLst>
          </p:cNvPr>
          <p:cNvSpPr/>
          <p:nvPr/>
        </p:nvSpPr>
        <p:spPr>
          <a:xfrm>
            <a:off x="4420789" y="714375"/>
            <a:ext cx="3350419" cy="542925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6C72B-89A6-1B1A-E0FD-26F1036F5D1B}"/>
              </a:ext>
            </a:extLst>
          </p:cNvPr>
          <p:cNvSpPr txBox="1"/>
          <p:nvPr/>
        </p:nvSpPr>
        <p:spPr>
          <a:xfrm>
            <a:off x="178594" y="5422106"/>
            <a:ext cx="2512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= x Points</a:t>
            </a:r>
          </a:p>
          <a:p>
            <a:r>
              <a:rPr lang="en-US" dirty="0"/>
              <a:t>Yellow = x points</a:t>
            </a:r>
          </a:p>
          <a:p>
            <a:r>
              <a:rPr lang="en-US" dirty="0"/>
              <a:t>Green = x Points</a:t>
            </a:r>
          </a:p>
          <a:p>
            <a:r>
              <a:rPr lang="en-US" dirty="0"/>
              <a:t>Anything else = 0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B2B9B-251D-DA57-4C34-48FB0CB3926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One Way Attack Target – Public Release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59231F-FA1B-DA3B-257C-7D76CE03C9AC}"/>
              </a:ext>
            </a:extLst>
          </p:cNvPr>
          <p:cNvSpPr/>
          <p:nvPr/>
        </p:nvSpPr>
        <p:spPr>
          <a:xfrm>
            <a:off x="5215021" y="3091955"/>
            <a:ext cx="1828800" cy="548640"/>
          </a:xfrm>
          <a:prstGeom prst="ellipse">
            <a:avLst/>
          </a:prstGeom>
          <a:solidFill>
            <a:srgbClr val="C00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FC7967-1704-5AF9-1232-697A63255E4F}"/>
              </a:ext>
            </a:extLst>
          </p:cNvPr>
          <p:cNvSpPr/>
          <p:nvPr/>
        </p:nvSpPr>
        <p:spPr>
          <a:xfrm>
            <a:off x="5490456" y="4771667"/>
            <a:ext cx="1280160" cy="1280160"/>
          </a:xfrm>
          <a:prstGeom prst="ellipse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AD6F17-9946-2A1D-87BD-C66664E34549}"/>
              </a:ext>
            </a:extLst>
          </p:cNvPr>
          <p:cNvSpPr/>
          <p:nvPr/>
        </p:nvSpPr>
        <p:spPr>
          <a:xfrm>
            <a:off x="5490456" y="806173"/>
            <a:ext cx="1280160" cy="1280160"/>
          </a:xfrm>
          <a:prstGeom prst="ellipse">
            <a:avLst/>
          </a:prstGeom>
          <a:solidFill>
            <a:srgbClr val="92D05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08975F-508B-587D-94DD-820E6FB7DB7F}"/>
              </a:ext>
            </a:extLst>
          </p:cNvPr>
          <p:cNvSpPr/>
          <p:nvPr/>
        </p:nvSpPr>
        <p:spPr>
          <a:xfrm>
            <a:off x="4500065" y="1902877"/>
            <a:ext cx="1280160" cy="1097280"/>
          </a:xfrm>
          <a:prstGeom prst="ellipse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0877C4-1B02-43BF-B053-D1ECEDECAF3C}"/>
              </a:ext>
            </a:extLst>
          </p:cNvPr>
          <p:cNvSpPr/>
          <p:nvPr/>
        </p:nvSpPr>
        <p:spPr>
          <a:xfrm>
            <a:off x="6411777" y="1896607"/>
            <a:ext cx="1280160" cy="1097280"/>
          </a:xfrm>
          <a:prstGeom prst="ellipse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CBE026-753E-C8EC-D995-475DE60F6C09}"/>
              </a:ext>
            </a:extLst>
          </p:cNvPr>
          <p:cNvSpPr txBox="1"/>
          <p:nvPr/>
        </p:nvSpPr>
        <p:spPr>
          <a:xfrm>
            <a:off x="7519748" y="3243215"/>
            <a:ext cx="1641787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 inch x 24 inch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67DE6-2E73-1DAB-EB7E-47FD94C09E7A}"/>
              </a:ext>
            </a:extLst>
          </p:cNvPr>
          <p:cNvSpPr txBox="1"/>
          <p:nvPr/>
        </p:nvSpPr>
        <p:spPr>
          <a:xfrm>
            <a:off x="7771208" y="2137470"/>
            <a:ext cx="1641787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 inch x 16 inch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7918A-4C73-4797-0A7F-37FD8995C864}"/>
              </a:ext>
            </a:extLst>
          </p:cNvPr>
          <p:cNvSpPr txBox="1"/>
          <p:nvPr/>
        </p:nvSpPr>
        <p:spPr>
          <a:xfrm>
            <a:off x="6848673" y="1292364"/>
            <a:ext cx="1641787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inch x 20 inch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50373-7830-0904-1408-EA472DCF32FB}"/>
              </a:ext>
            </a:extLst>
          </p:cNvPr>
          <p:cNvSpPr txBox="1"/>
          <p:nvPr/>
        </p:nvSpPr>
        <p:spPr>
          <a:xfrm>
            <a:off x="7771208" y="4412754"/>
            <a:ext cx="1641787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 inch x 16 inch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632C-A928-D9E2-FAB4-3E5C985338EF}"/>
              </a:ext>
            </a:extLst>
          </p:cNvPr>
          <p:cNvSpPr txBox="1"/>
          <p:nvPr/>
        </p:nvSpPr>
        <p:spPr>
          <a:xfrm>
            <a:off x="6848673" y="5264497"/>
            <a:ext cx="1641787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inch x 20 inch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09706B-3317-80B6-F0F9-86295051E0A8}"/>
              </a:ext>
            </a:extLst>
          </p:cNvPr>
          <p:cNvSpPr/>
          <p:nvPr/>
        </p:nvSpPr>
        <p:spPr>
          <a:xfrm>
            <a:off x="4500065" y="3744933"/>
            <a:ext cx="1280160" cy="1097280"/>
          </a:xfrm>
          <a:prstGeom prst="ellipse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A2A100-62BB-5716-DCE1-1095644E9113}"/>
              </a:ext>
            </a:extLst>
          </p:cNvPr>
          <p:cNvSpPr/>
          <p:nvPr/>
        </p:nvSpPr>
        <p:spPr>
          <a:xfrm>
            <a:off x="6411777" y="3738663"/>
            <a:ext cx="1280160" cy="1097280"/>
          </a:xfrm>
          <a:prstGeom prst="ellipse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3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E89B9-5F88-1204-24EB-42ADAE44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BEF00E-27D1-97B7-BC9B-FE6441324714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Airspace Overview – Public Release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7501C-8DBC-ED23-1593-557CAEC1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688"/>
            <a:ext cx="12192000" cy="500462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EB1FAD-AE51-E357-EE04-54476C099891}"/>
              </a:ext>
            </a:extLst>
          </p:cNvPr>
          <p:cNvCxnSpPr>
            <a:cxnSpLocks/>
          </p:cNvCxnSpPr>
          <p:nvPr/>
        </p:nvCxnSpPr>
        <p:spPr>
          <a:xfrm>
            <a:off x="4914900" y="1324535"/>
            <a:ext cx="147918" cy="445770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3713C4-3F2B-2229-2B9C-F76ABFC64F9A}"/>
              </a:ext>
            </a:extLst>
          </p:cNvPr>
          <p:cNvSpPr txBox="1"/>
          <p:nvPr/>
        </p:nvSpPr>
        <p:spPr>
          <a:xfrm>
            <a:off x="2479774" y="3994897"/>
            <a:ext cx="250908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1300 Meters / 4265 feet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17D99C-7B85-FA4F-C185-3D546EB5B234}"/>
              </a:ext>
            </a:extLst>
          </p:cNvPr>
          <p:cNvCxnSpPr>
            <a:cxnSpLocks/>
          </p:cNvCxnSpPr>
          <p:nvPr/>
        </p:nvCxnSpPr>
        <p:spPr>
          <a:xfrm flipV="1">
            <a:off x="1889312" y="5614147"/>
            <a:ext cx="10179423" cy="16808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2D38FB-903D-E81E-72DD-66614ED4F61C}"/>
              </a:ext>
            </a:extLst>
          </p:cNvPr>
          <p:cNvSpPr txBox="1"/>
          <p:nvPr/>
        </p:nvSpPr>
        <p:spPr>
          <a:xfrm>
            <a:off x="5685354" y="5302776"/>
            <a:ext cx="250908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3000 Meters / 9842 feet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A92FFB-1AC1-C00E-032D-B74185ADA881}"/>
              </a:ext>
            </a:extLst>
          </p:cNvPr>
          <p:cNvCxnSpPr>
            <a:cxnSpLocks/>
          </p:cNvCxnSpPr>
          <p:nvPr/>
        </p:nvCxnSpPr>
        <p:spPr>
          <a:xfrm>
            <a:off x="57150" y="1619250"/>
            <a:ext cx="12077700" cy="405285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00BC93-BA36-0369-FB0F-8197FC8DD62C}"/>
              </a:ext>
            </a:extLst>
          </p:cNvPr>
          <p:cNvCxnSpPr>
            <a:cxnSpLocks/>
          </p:cNvCxnSpPr>
          <p:nvPr/>
        </p:nvCxnSpPr>
        <p:spPr>
          <a:xfrm flipV="1">
            <a:off x="476250" y="2457450"/>
            <a:ext cx="7194550" cy="1587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3E11DD-AA3A-87EE-2BBD-9F350B44C955}"/>
              </a:ext>
            </a:extLst>
          </p:cNvPr>
          <p:cNvSpPr txBox="1"/>
          <p:nvPr/>
        </p:nvSpPr>
        <p:spPr>
          <a:xfrm rot="1068272">
            <a:off x="1274335" y="2500647"/>
            <a:ext cx="26325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3800 Meters / 12467 feet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1C6C5E-393F-3EB3-4470-FBF2A86EF376}"/>
              </a:ext>
            </a:extLst>
          </p:cNvPr>
          <p:cNvSpPr txBox="1"/>
          <p:nvPr/>
        </p:nvSpPr>
        <p:spPr>
          <a:xfrm>
            <a:off x="4914900" y="2105611"/>
            <a:ext cx="2509085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2150 Meters / 7053 feet</a:t>
            </a:r>
          </a:p>
        </p:txBody>
      </p:sp>
    </p:spTree>
    <p:extLst>
      <p:ext uri="{BB962C8B-B14F-4D97-AF65-F5344CB8AC3E}">
        <p14:creationId xmlns:p14="http://schemas.microsoft.com/office/powerpoint/2010/main" val="360302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D1C5-8149-DC81-0621-B29619DE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C01C0-D9F4-6DD1-1C85-B17C338F58A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Square Obstacle Dimensions – Pay to play – Public Release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6BE26-BFEE-CC75-5721-D12AA086AB80}"/>
              </a:ext>
            </a:extLst>
          </p:cNvPr>
          <p:cNvSpPr/>
          <p:nvPr/>
        </p:nvSpPr>
        <p:spPr>
          <a:xfrm>
            <a:off x="3810000" y="1143000"/>
            <a:ext cx="4572000" cy="4572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989B2A-B9F1-8913-DC79-4117C5D226D5}"/>
              </a:ext>
            </a:extLst>
          </p:cNvPr>
          <p:cNvCxnSpPr/>
          <p:nvPr/>
        </p:nvCxnSpPr>
        <p:spPr>
          <a:xfrm>
            <a:off x="3818961" y="2091017"/>
            <a:ext cx="457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432DA0-06D0-1756-684B-FBC8491B9E4B}"/>
              </a:ext>
            </a:extLst>
          </p:cNvPr>
          <p:cNvCxnSpPr/>
          <p:nvPr/>
        </p:nvCxnSpPr>
        <p:spPr>
          <a:xfrm>
            <a:off x="3818961" y="4831977"/>
            <a:ext cx="457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263E8C-D69B-A464-F001-DEBAB57D437B}"/>
              </a:ext>
            </a:extLst>
          </p:cNvPr>
          <p:cNvCxnSpPr/>
          <p:nvPr/>
        </p:nvCxnSpPr>
        <p:spPr>
          <a:xfrm>
            <a:off x="4831973" y="1143000"/>
            <a:ext cx="0" cy="45720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C3EE7-B11C-EABA-388E-044BDFC9AFE9}"/>
              </a:ext>
            </a:extLst>
          </p:cNvPr>
          <p:cNvCxnSpPr/>
          <p:nvPr/>
        </p:nvCxnSpPr>
        <p:spPr>
          <a:xfrm>
            <a:off x="7371227" y="1143000"/>
            <a:ext cx="0" cy="45720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472892C-8C37-444F-D28E-FE560910DC27}"/>
              </a:ext>
            </a:extLst>
          </p:cNvPr>
          <p:cNvSpPr/>
          <p:nvPr/>
        </p:nvSpPr>
        <p:spPr>
          <a:xfrm>
            <a:off x="4865593" y="2138085"/>
            <a:ext cx="2468880" cy="2651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9AB0C-9469-46C4-2883-FB4C00982F7A}"/>
              </a:ext>
            </a:extLst>
          </p:cNvPr>
          <p:cNvSpPr txBox="1"/>
          <p:nvPr/>
        </p:nvSpPr>
        <p:spPr>
          <a:xfrm>
            <a:off x="5651148" y="2972399"/>
            <a:ext cx="907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28 inch</a:t>
            </a:r>
          </a:p>
          <a:p>
            <a:pPr algn="ctr"/>
            <a:r>
              <a:rPr lang="en-US" dirty="0"/>
              <a:t>X</a:t>
            </a:r>
          </a:p>
          <a:p>
            <a:pPr algn="ctr"/>
            <a:r>
              <a:rPr lang="en-US" dirty="0"/>
              <a:t>28 inch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A6679-44EC-32B4-6574-8D803644F5F6}"/>
              </a:ext>
            </a:extLst>
          </p:cNvPr>
          <p:cNvSpPr txBox="1"/>
          <p:nvPr/>
        </p:nvSpPr>
        <p:spPr>
          <a:xfrm rot="16200000">
            <a:off x="3881643" y="2967334"/>
            <a:ext cx="907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28 inch</a:t>
            </a:r>
          </a:p>
          <a:p>
            <a:pPr algn="ctr"/>
            <a:r>
              <a:rPr lang="en-US" dirty="0"/>
              <a:t>X</a:t>
            </a:r>
          </a:p>
          <a:p>
            <a:pPr algn="ctr"/>
            <a:r>
              <a:rPr lang="en-US" dirty="0"/>
              <a:t>10 inch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B96F1-1B6F-C97B-35D9-F18C0674C22D}"/>
              </a:ext>
            </a:extLst>
          </p:cNvPr>
          <p:cNvSpPr txBox="1"/>
          <p:nvPr/>
        </p:nvSpPr>
        <p:spPr>
          <a:xfrm rot="16200000">
            <a:off x="7422805" y="2972999"/>
            <a:ext cx="907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28 inch</a:t>
            </a:r>
          </a:p>
          <a:p>
            <a:pPr algn="ctr"/>
            <a:r>
              <a:rPr lang="en-US" dirty="0"/>
              <a:t>X</a:t>
            </a:r>
          </a:p>
          <a:p>
            <a:pPr algn="ctr"/>
            <a:r>
              <a:rPr lang="en-US" dirty="0"/>
              <a:t>10 inch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10CFB-937B-977F-666E-B60A55C18776}"/>
              </a:ext>
            </a:extLst>
          </p:cNvPr>
          <p:cNvSpPr txBox="1"/>
          <p:nvPr/>
        </p:nvSpPr>
        <p:spPr>
          <a:xfrm>
            <a:off x="5729697" y="4904157"/>
            <a:ext cx="7505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28 inch</a:t>
            </a:r>
          </a:p>
          <a:p>
            <a:pPr algn="ctr"/>
            <a:r>
              <a:rPr lang="en-US" sz="1400" dirty="0"/>
              <a:t>X</a:t>
            </a:r>
          </a:p>
          <a:p>
            <a:pPr algn="ctr"/>
            <a:r>
              <a:rPr lang="en-US" sz="1400" dirty="0"/>
              <a:t>10 inch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6BD9C-71D4-A12C-4626-08B6E93220BE}"/>
              </a:ext>
            </a:extLst>
          </p:cNvPr>
          <p:cNvSpPr txBox="1"/>
          <p:nvPr/>
        </p:nvSpPr>
        <p:spPr>
          <a:xfrm>
            <a:off x="5729697" y="1247677"/>
            <a:ext cx="7505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28 inch</a:t>
            </a:r>
          </a:p>
          <a:p>
            <a:pPr algn="ctr"/>
            <a:r>
              <a:rPr lang="en-US" sz="1400" dirty="0"/>
              <a:t>X</a:t>
            </a:r>
          </a:p>
          <a:p>
            <a:pPr algn="ctr"/>
            <a:r>
              <a:rPr lang="en-US" sz="1400" dirty="0"/>
              <a:t>10 inch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A7251-65A0-6F36-CC08-8387E95A7C60}"/>
              </a:ext>
            </a:extLst>
          </p:cNvPr>
          <p:cNvSpPr txBox="1"/>
          <p:nvPr/>
        </p:nvSpPr>
        <p:spPr>
          <a:xfrm>
            <a:off x="3945724" y="1240064"/>
            <a:ext cx="7505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10 inch</a:t>
            </a:r>
          </a:p>
          <a:p>
            <a:pPr algn="ctr"/>
            <a:r>
              <a:rPr lang="en-US" sz="1400" dirty="0"/>
              <a:t>X</a:t>
            </a:r>
          </a:p>
          <a:p>
            <a:pPr algn="ctr"/>
            <a:r>
              <a:rPr lang="en-US" sz="1400" dirty="0"/>
              <a:t>10 inch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2714BB-41C2-2A11-A524-759C2B486C60}"/>
              </a:ext>
            </a:extLst>
          </p:cNvPr>
          <p:cNvSpPr txBox="1"/>
          <p:nvPr/>
        </p:nvSpPr>
        <p:spPr>
          <a:xfrm>
            <a:off x="7501352" y="1240064"/>
            <a:ext cx="7505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10 inch</a:t>
            </a:r>
          </a:p>
          <a:p>
            <a:pPr algn="ctr"/>
            <a:r>
              <a:rPr lang="en-US" sz="1400" dirty="0"/>
              <a:t>X</a:t>
            </a:r>
          </a:p>
          <a:p>
            <a:pPr algn="ctr"/>
            <a:r>
              <a:rPr lang="en-US" sz="1400" dirty="0"/>
              <a:t>10 inch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411B7-52E3-17D3-8D5B-8A06A47C59B2}"/>
              </a:ext>
            </a:extLst>
          </p:cNvPr>
          <p:cNvSpPr txBox="1"/>
          <p:nvPr/>
        </p:nvSpPr>
        <p:spPr>
          <a:xfrm>
            <a:off x="3942350" y="4910925"/>
            <a:ext cx="7505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10 inch</a:t>
            </a:r>
          </a:p>
          <a:p>
            <a:pPr algn="ctr"/>
            <a:r>
              <a:rPr lang="en-US" sz="1400" dirty="0"/>
              <a:t>X</a:t>
            </a:r>
          </a:p>
          <a:p>
            <a:pPr algn="ctr"/>
            <a:r>
              <a:rPr lang="en-US" sz="1400" dirty="0"/>
              <a:t>10 inch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E6E4CD-AC21-4F65-1CA3-6FEF2264E71F}"/>
              </a:ext>
            </a:extLst>
          </p:cNvPr>
          <p:cNvSpPr txBox="1"/>
          <p:nvPr/>
        </p:nvSpPr>
        <p:spPr>
          <a:xfrm>
            <a:off x="7501352" y="4904157"/>
            <a:ext cx="7505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10 inch</a:t>
            </a:r>
          </a:p>
          <a:p>
            <a:pPr algn="ctr"/>
            <a:r>
              <a:rPr lang="en-US" sz="1400" dirty="0"/>
              <a:t>X</a:t>
            </a:r>
          </a:p>
          <a:p>
            <a:pPr algn="ctr"/>
            <a:r>
              <a:rPr lang="en-US" sz="1400" dirty="0"/>
              <a:t>10 inch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E06460-372D-262A-D167-4E7B8EBCC7B7}"/>
              </a:ext>
            </a:extLst>
          </p:cNvPr>
          <p:cNvSpPr txBox="1"/>
          <p:nvPr/>
        </p:nvSpPr>
        <p:spPr>
          <a:xfrm>
            <a:off x="3810000" y="676632"/>
            <a:ext cx="4580961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5B5164-ECE3-ACD4-C4B6-D08A1FEA8EAE}"/>
              </a:ext>
            </a:extLst>
          </p:cNvPr>
          <p:cNvSpPr txBox="1"/>
          <p:nvPr/>
        </p:nvSpPr>
        <p:spPr>
          <a:xfrm rot="16200000">
            <a:off x="1190530" y="3275110"/>
            <a:ext cx="4580961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 Feet / 48 inches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C7730B-8509-A517-DB26-5470BDC1B27E}"/>
              </a:ext>
            </a:extLst>
          </p:cNvPr>
          <p:cNvSpPr txBox="1"/>
          <p:nvPr/>
        </p:nvSpPr>
        <p:spPr>
          <a:xfrm>
            <a:off x="8548541" y="1475622"/>
            <a:ext cx="3520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NO PROP GUARDS ALLOWED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D1912-C1D0-B7D2-9BF3-0D226BCBFE9B}"/>
              </a:ext>
            </a:extLst>
          </p:cNvPr>
          <p:cNvSpPr txBox="1"/>
          <p:nvPr/>
        </p:nvSpPr>
        <p:spPr>
          <a:xfrm>
            <a:off x="8557100" y="1978728"/>
            <a:ext cx="3520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10 Minutes to Complete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81C699-6726-08DC-4DB1-6DCA83F8ACD8}"/>
              </a:ext>
            </a:extLst>
          </p:cNvPr>
          <p:cNvSpPr txBox="1"/>
          <p:nvPr/>
        </p:nvSpPr>
        <p:spPr>
          <a:xfrm>
            <a:off x="8557100" y="2481834"/>
            <a:ext cx="3520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Unknown Obstacles</a:t>
            </a:r>
          </a:p>
        </p:txBody>
      </p:sp>
    </p:spTree>
    <p:extLst>
      <p:ext uri="{BB962C8B-B14F-4D97-AF65-F5344CB8AC3E}">
        <p14:creationId xmlns:p14="http://schemas.microsoft.com/office/powerpoint/2010/main" val="196144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16D93-00A0-D133-399F-381E7A4F6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C32572-DD7C-B51C-3A1F-63251A8139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Designated Areas – Public Release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98EC3-1B72-CAC1-CF8F-ED0FFDF373A1}"/>
              </a:ext>
            </a:extLst>
          </p:cNvPr>
          <p:cNvSpPr txBox="1"/>
          <p:nvPr/>
        </p:nvSpPr>
        <p:spPr>
          <a:xfrm>
            <a:off x="92870" y="5085721"/>
            <a:ext cx="25578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Public Parking</a:t>
            </a:r>
          </a:p>
          <a:p>
            <a:endParaRPr lang="en-US" b="1" dirty="0"/>
          </a:p>
          <a:p>
            <a:r>
              <a:rPr lang="en-US" b="1" dirty="0"/>
              <a:t>DV Parking</a:t>
            </a:r>
          </a:p>
          <a:p>
            <a:endParaRPr lang="en-US" b="1" dirty="0"/>
          </a:p>
          <a:p>
            <a:r>
              <a:rPr lang="en-US" b="1" dirty="0"/>
              <a:t>Food Trucks &amp; Vendors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B7910-80EA-547F-91D4-39B65FD2E41E}"/>
              </a:ext>
            </a:extLst>
          </p:cNvPr>
          <p:cNvSpPr txBox="1"/>
          <p:nvPr/>
        </p:nvSpPr>
        <p:spPr>
          <a:xfrm>
            <a:off x="4027813" y="5085721"/>
            <a:ext cx="28150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Pay to play w/ prizes</a:t>
            </a:r>
          </a:p>
          <a:p>
            <a:endParaRPr lang="en-US" sz="1800" b="1" dirty="0"/>
          </a:p>
          <a:p>
            <a:r>
              <a:rPr lang="en-US" sz="1800" b="1" dirty="0"/>
              <a:t>Designated flight areas</a:t>
            </a:r>
          </a:p>
          <a:p>
            <a:endParaRPr lang="en-US" b="1" dirty="0"/>
          </a:p>
          <a:p>
            <a:r>
              <a:rPr lang="en-US" sz="1800" b="1" dirty="0"/>
              <a:t>Build &amp; Fly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9C247-B37A-316B-89F5-4BFD5E0F7E00}"/>
              </a:ext>
            </a:extLst>
          </p:cNvPr>
          <p:cNvSpPr txBox="1"/>
          <p:nvPr/>
        </p:nvSpPr>
        <p:spPr>
          <a:xfrm>
            <a:off x="7922420" y="5135890"/>
            <a:ext cx="2223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The Armory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87B31-F57D-A260-021F-E5EC779F4E0B}"/>
              </a:ext>
            </a:extLst>
          </p:cNvPr>
          <p:cNvSpPr/>
          <p:nvPr/>
        </p:nvSpPr>
        <p:spPr>
          <a:xfrm>
            <a:off x="1784257" y="5201508"/>
            <a:ext cx="510988" cy="242047"/>
          </a:xfrm>
          <a:prstGeom prst="rect">
            <a:avLst/>
          </a:prstGeom>
          <a:solidFill>
            <a:srgbClr val="674676"/>
          </a:solidFill>
          <a:ln w="38100">
            <a:solidFill>
              <a:srgbClr val="9013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438A8-8907-FE47-D11D-83E22B0147ED}"/>
              </a:ext>
            </a:extLst>
          </p:cNvPr>
          <p:cNvSpPr/>
          <p:nvPr/>
        </p:nvSpPr>
        <p:spPr>
          <a:xfrm>
            <a:off x="1469932" y="5703939"/>
            <a:ext cx="510988" cy="242047"/>
          </a:xfrm>
          <a:prstGeom prst="rect">
            <a:avLst/>
          </a:prstGeom>
          <a:solidFill>
            <a:srgbClr val="40485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6A7A2A-75D8-61EF-59FE-8EF09248848E}"/>
              </a:ext>
            </a:extLst>
          </p:cNvPr>
          <p:cNvSpPr/>
          <p:nvPr/>
        </p:nvSpPr>
        <p:spPr>
          <a:xfrm>
            <a:off x="2650751" y="6251942"/>
            <a:ext cx="510988" cy="242047"/>
          </a:xfrm>
          <a:prstGeom prst="rect">
            <a:avLst/>
          </a:prstGeom>
          <a:solidFill>
            <a:srgbClr val="6E6B4C"/>
          </a:solidFill>
          <a:ln w="38100">
            <a:solidFill>
              <a:srgbClr val="F6E5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25C97D-C70C-077C-17F3-3039AF35F810}"/>
              </a:ext>
            </a:extLst>
          </p:cNvPr>
          <p:cNvSpPr/>
          <p:nvPr/>
        </p:nvSpPr>
        <p:spPr>
          <a:xfrm>
            <a:off x="6331884" y="5135890"/>
            <a:ext cx="510988" cy="242047"/>
          </a:xfrm>
          <a:prstGeom prst="rect">
            <a:avLst/>
          </a:prstGeom>
          <a:solidFill>
            <a:srgbClr val="537176"/>
          </a:solidFill>
          <a:ln w="38100">
            <a:solidFill>
              <a:srgbClr val="50E3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89BB0B-B36B-24FE-C0DA-F118D3CCCDA2}"/>
              </a:ext>
            </a:extLst>
          </p:cNvPr>
          <p:cNvSpPr/>
          <p:nvPr/>
        </p:nvSpPr>
        <p:spPr>
          <a:xfrm>
            <a:off x="6587378" y="5693643"/>
            <a:ext cx="510988" cy="242047"/>
          </a:xfrm>
          <a:prstGeom prst="rect">
            <a:avLst/>
          </a:prstGeom>
          <a:solidFill>
            <a:srgbClr val="58618C"/>
          </a:solidFill>
          <a:ln w="38100">
            <a:solidFill>
              <a:srgbClr val="1439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A06B65-6D61-63C5-4DFD-6F23D34A08F5}"/>
              </a:ext>
            </a:extLst>
          </p:cNvPr>
          <p:cNvSpPr/>
          <p:nvPr/>
        </p:nvSpPr>
        <p:spPr>
          <a:xfrm>
            <a:off x="9367779" y="5201508"/>
            <a:ext cx="510988" cy="242047"/>
          </a:xfrm>
          <a:prstGeom prst="rect">
            <a:avLst/>
          </a:prstGeom>
          <a:solidFill>
            <a:srgbClr val="DFA060"/>
          </a:solidFill>
          <a:ln w="38100">
            <a:solidFill>
              <a:srgbClr val="AFF8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8EBD1-7DEA-811A-387A-8938F9DFE497}"/>
              </a:ext>
            </a:extLst>
          </p:cNvPr>
          <p:cNvSpPr txBox="1"/>
          <p:nvPr/>
        </p:nvSpPr>
        <p:spPr>
          <a:xfrm>
            <a:off x="7922420" y="5454902"/>
            <a:ext cx="41790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Armory will be for anyone who needs to repair and or modify their UAS to complete the courses.</a:t>
            </a:r>
          </a:p>
          <a:p>
            <a:endParaRPr lang="en-US" sz="1600" dirty="0"/>
          </a:p>
          <a:p>
            <a:r>
              <a:rPr lang="en-US" sz="1600" dirty="0"/>
              <a:t>-Testing, Pre &amp; Post flight conducted out back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2C163D-F63E-6F1F-6747-AD195CB035EB}"/>
              </a:ext>
            </a:extLst>
          </p:cNvPr>
          <p:cNvSpPr/>
          <p:nvPr/>
        </p:nvSpPr>
        <p:spPr>
          <a:xfrm>
            <a:off x="5358653" y="6251942"/>
            <a:ext cx="510988" cy="242047"/>
          </a:xfrm>
          <a:prstGeom prst="rect">
            <a:avLst/>
          </a:prstGeom>
          <a:solidFill>
            <a:srgbClr val="75665C"/>
          </a:solidFill>
          <a:ln w="38100">
            <a:solidFill>
              <a:srgbClr val="EBAA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64E45F-5AF3-D18E-FE4D-093E55B0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076" y="380679"/>
            <a:ext cx="7897847" cy="46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9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3A9B-3E6C-ADEE-9156-BB12B7B3A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9B7726-0E3B-93B4-62B0-26E0621433B9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Vendor Only Airspace</a:t>
            </a:r>
          </a:p>
          <a:p>
            <a:pPr algn="ctr"/>
            <a:r>
              <a:rPr lang="en-US" b="1" u="sng" dirty="0"/>
              <a:t>Only when competition is done for the day.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0142D-A455-6FBE-4037-0554EAC2CBB6}"/>
              </a:ext>
            </a:extLst>
          </p:cNvPr>
          <p:cNvSpPr txBox="1"/>
          <p:nvPr/>
        </p:nvSpPr>
        <p:spPr>
          <a:xfrm>
            <a:off x="0" y="1767006"/>
            <a:ext cx="14162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Airspace Dimensions</a:t>
            </a:r>
          </a:p>
          <a:p>
            <a:r>
              <a:rPr lang="en-US" sz="1000" dirty="0"/>
              <a:t>17S QU 10558 67983</a:t>
            </a:r>
          </a:p>
          <a:p>
            <a:r>
              <a:rPr lang="en-US" sz="1000" dirty="0"/>
              <a:t>17S QU 10537 68081</a:t>
            </a:r>
          </a:p>
          <a:p>
            <a:r>
              <a:rPr lang="en-US" sz="1000" dirty="0"/>
              <a:t>17S QU 10513 68068</a:t>
            </a:r>
          </a:p>
          <a:p>
            <a:r>
              <a:rPr lang="en-US" sz="1000" dirty="0"/>
              <a:t>17S QU 10449 68176</a:t>
            </a:r>
          </a:p>
          <a:p>
            <a:r>
              <a:rPr lang="en-US" sz="1000" dirty="0"/>
              <a:t>17S QU 10278 68094</a:t>
            </a:r>
          </a:p>
          <a:p>
            <a:r>
              <a:rPr lang="en-US" sz="1000" dirty="0"/>
              <a:t>17S QU 10211 68093</a:t>
            </a:r>
          </a:p>
          <a:p>
            <a:r>
              <a:rPr lang="en-US" sz="1000" dirty="0"/>
              <a:t>17S QU 10216 67890</a:t>
            </a:r>
          </a:p>
          <a:p>
            <a:r>
              <a:rPr lang="en-US" sz="1000" dirty="0"/>
              <a:t>17S QU 09850 67875</a:t>
            </a:r>
          </a:p>
          <a:p>
            <a:r>
              <a:rPr lang="en-US" sz="1000" dirty="0"/>
              <a:t>17S QU 09721 68135</a:t>
            </a:r>
          </a:p>
          <a:p>
            <a:r>
              <a:rPr lang="en-US" sz="1000" dirty="0"/>
              <a:t>17S QU 09268 69128</a:t>
            </a:r>
          </a:p>
          <a:p>
            <a:r>
              <a:rPr lang="en-US" sz="1000" dirty="0"/>
              <a:t>17S QU 10213 69148</a:t>
            </a:r>
          </a:p>
          <a:p>
            <a:r>
              <a:rPr lang="en-US" sz="1000" dirty="0"/>
              <a:t>17S QU 11307 69364</a:t>
            </a:r>
          </a:p>
          <a:p>
            <a:r>
              <a:rPr lang="en-US" sz="1000" dirty="0"/>
              <a:t>17S QU 11749 68604</a:t>
            </a:r>
          </a:p>
          <a:p>
            <a:r>
              <a:rPr lang="en-US" sz="1000" dirty="0"/>
              <a:t>17S QU 11801 68635</a:t>
            </a:r>
          </a:p>
          <a:p>
            <a:r>
              <a:rPr lang="en-US" sz="1000" dirty="0"/>
              <a:t>17S QU 12550 68109</a:t>
            </a:r>
          </a:p>
          <a:p>
            <a:r>
              <a:rPr lang="en-US" sz="1000" dirty="0"/>
              <a:t>17S QU 12840 68124</a:t>
            </a:r>
          </a:p>
          <a:p>
            <a:r>
              <a:rPr lang="en-US" sz="1000" dirty="0"/>
              <a:t>17S QU 12932 67999</a:t>
            </a:r>
          </a:p>
          <a:p>
            <a:r>
              <a:rPr lang="en-US" sz="1000" dirty="0"/>
              <a:t>17S QU 10815 67909</a:t>
            </a:r>
          </a:p>
          <a:p>
            <a:r>
              <a:rPr lang="en-US" sz="1000" dirty="0"/>
              <a:t>17S QU 10807 68030</a:t>
            </a:r>
          </a:p>
          <a:p>
            <a:r>
              <a:rPr lang="en-US" sz="1000" dirty="0"/>
              <a:t>17S QU 10627 68017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8B28A-302A-F131-5320-047116DC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49" y="1227652"/>
            <a:ext cx="10687919" cy="440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9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A satellite view of a fiel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5760"/>
          <a:stretch/>
        </p:blipFill>
        <p:spPr>
          <a:xfrm>
            <a:off x="20" y="9671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6610350" y="4953000"/>
            <a:ext cx="1552575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Registration</a:t>
            </a: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3276600" y="5876925"/>
            <a:ext cx="1228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PARKING</a:t>
            </a:r>
            <a:endParaRPr dirty="0"/>
          </a:p>
        </p:txBody>
      </p:sp>
      <p:sp>
        <p:nvSpPr>
          <p:cNvPr id="89" name="Google Shape;89;p1"/>
          <p:cNvSpPr/>
          <p:nvPr/>
        </p:nvSpPr>
        <p:spPr>
          <a:xfrm>
            <a:off x="1333499" y="5210175"/>
            <a:ext cx="1552575" cy="102655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EXTRA PARKING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1" name="Google Shape;91;p1"/>
          <p:cNvSpPr/>
          <p:nvPr/>
        </p:nvSpPr>
        <p:spPr>
          <a:xfrm rot="-1657451">
            <a:off x="4204882" y="4290485"/>
            <a:ext cx="860728" cy="27622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Latrine</a:t>
            </a:r>
            <a:endParaRPr sz="1300" dirty="0"/>
          </a:p>
        </p:txBody>
      </p:sp>
      <p:sp>
        <p:nvSpPr>
          <p:cNvPr id="92" name="Google Shape;92;p1"/>
          <p:cNvSpPr/>
          <p:nvPr/>
        </p:nvSpPr>
        <p:spPr>
          <a:xfrm rot="-1657279">
            <a:off x="4784788" y="5381300"/>
            <a:ext cx="1499270" cy="28608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Truck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 rot="2201190">
            <a:off x="5083595" y="4568288"/>
            <a:ext cx="1274736" cy="27622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Vendors</a:t>
            </a:r>
            <a:endParaRPr dirty="0"/>
          </a:p>
        </p:txBody>
      </p:sp>
      <p:sp>
        <p:nvSpPr>
          <p:cNvPr id="94" name="Google Shape;94;p1"/>
          <p:cNvSpPr txBox="1"/>
          <p:nvPr/>
        </p:nvSpPr>
        <p:spPr>
          <a:xfrm rot="2058271">
            <a:off x="5288931" y="3696710"/>
            <a:ext cx="1171594" cy="3540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PARKING</a:t>
            </a:r>
            <a:endParaRPr sz="1300" dirty="0"/>
          </a:p>
        </p:txBody>
      </p:sp>
      <p:sp>
        <p:nvSpPr>
          <p:cNvPr id="95" name="Google Shape;95;p1"/>
          <p:cNvSpPr/>
          <p:nvPr/>
        </p:nvSpPr>
        <p:spPr>
          <a:xfrm rot="-1657297">
            <a:off x="4506051" y="4643801"/>
            <a:ext cx="982248" cy="60035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OPS MEDIC</a:t>
            </a:r>
            <a:endParaRPr dirty="0"/>
          </a:p>
        </p:txBody>
      </p:sp>
      <p:sp>
        <p:nvSpPr>
          <p:cNvPr id="96" name="Google Shape;96;p1"/>
          <p:cNvSpPr txBox="1"/>
          <p:nvPr/>
        </p:nvSpPr>
        <p:spPr>
          <a:xfrm rot="20665780">
            <a:off x="7502432" y="5262098"/>
            <a:ext cx="1552574" cy="64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DV PARKING</a:t>
            </a:r>
            <a:endParaRPr dirty="0"/>
          </a:p>
        </p:txBody>
      </p:sp>
      <p:sp>
        <p:nvSpPr>
          <p:cNvPr id="97" name="Google Shape;97;p1"/>
          <p:cNvSpPr/>
          <p:nvPr/>
        </p:nvSpPr>
        <p:spPr>
          <a:xfrm>
            <a:off x="6638022" y="185738"/>
            <a:ext cx="4641959" cy="410765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FLIGHT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dirty="0"/>
          </a:p>
        </p:txBody>
      </p:sp>
      <p:sp>
        <p:nvSpPr>
          <p:cNvPr id="98" name="Google Shape;98;p1"/>
          <p:cNvSpPr/>
          <p:nvPr/>
        </p:nvSpPr>
        <p:spPr>
          <a:xfrm rot="3697006">
            <a:off x="3910225" y="5207800"/>
            <a:ext cx="1044457" cy="27625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TENTS</a:t>
            </a:r>
            <a:endParaRPr dirty="0"/>
          </a:p>
        </p:txBody>
      </p:sp>
      <p:sp>
        <p:nvSpPr>
          <p:cNvPr id="100" name="Google Shape;100;p1"/>
          <p:cNvSpPr/>
          <p:nvPr/>
        </p:nvSpPr>
        <p:spPr>
          <a:xfrm rot="-1657451">
            <a:off x="2732572" y="3946316"/>
            <a:ext cx="1009136" cy="27622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Briefing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" descr="A satellite view of a building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3093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5340550" y="2493100"/>
            <a:ext cx="1761900" cy="795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MEETING / INDOOR DEMO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7225450" y="2876050"/>
            <a:ext cx="942600" cy="552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TEAM</a:t>
            </a:r>
            <a:endParaRPr sz="1900" dirty="0"/>
          </a:p>
        </p:txBody>
      </p:sp>
      <p:sp>
        <p:nvSpPr>
          <p:cNvPr id="109" name="Google Shape;109;p2"/>
          <p:cNvSpPr/>
          <p:nvPr/>
        </p:nvSpPr>
        <p:spPr>
          <a:xfrm>
            <a:off x="8264013" y="3465231"/>
            <a:ext cx="1219200" cy="34412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LATRINE</a:t>
            </a:r>
            <a:endParaRPr dirty="0"/>
          </a:p>
        </p:txBody>
      </p:sp>
      <p:cxnSp>
        <p:nvCxnSpPr>
          <p:cNvPr id="110" name="Google Shape;110;p2"/>
          <p:cNvCxnSpPr/>
          <p:nvPr/>
        </p:nvCxnSpPr>
        <p:spPr>
          <a:xfrm>
            <a:off x="6096000" y="3429000"/>
            <a:ext cx="0" cy="55306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11;p2"/>
          <p:cNvCxnSpPr/>
          <p:nvPr/>
        </p:nvCxnSpPr>
        <p:spPr>
          <a:xfrm>
            <a:off x="7452852" y="3429000"/>
            <a:ext cx="0" cy="553065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12;p2"/>
          <p:cNvCxnSpPr/>
          <p:nvPr/>
        </p:nvCxnSpPr>
        <p:spPr>
          <a:xfrm>
            <a:off x="8470491" y="3982065"/>
            <a:ext cx="0" cy="553065"/>
          </a:xfrm>
          <a:prstGeom prst="straightConnector1">
            <a:avLst/>
          </a:prstGeom>
          <a:noFill/>
          <a:ln w="603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3" name="Google Shape;113;p2"/>
          <p:cNvSpPr txBox="1"/>
          <p:nvPr/>
        </p:nvSpPr>
        <p:spPr>
          <a:xfrm>
            <a:off x="1805523" y="2642550"/>
            <a:ext cx="1335900" cy="64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DV PARKING</a:t>
            </a:r>
            <a:endParaRPr dirty="0"/>
          </a:p>
        </p:txBody>
      </p:sp>
      <p:sp>
        <p:nvSpPr>
          <p:cNvPr id="114" name="Google Shape;114;p2"/>
          <p:cNvSpPr txBox="1"/>
          <p:nvPr/>
        </p:nvSpPr>
        <p:spPr>
          <a:xfrm>
            <a:off x="7972851" y="1336025"/>
            <a:ext cx="1616100" cy="64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OVERFLOW PARKING</a:t>
            </a:r>
            <a:endParaRPr dirty="0"/>
          </a:p>
        </p:txBody>
      </p:sp>
      <p:sp>
        <p:nvSpPr>
          <p:cNvPr id="115" name="Google Shape;115;p2"/>
          <p:cNvSpPr/>
          <p:nvPr/>
        </p:nvSpPr>
        <p:spPr>
          <a:xfrm>
            <a:off x="3786213" y="2642539"/>
            <a:ext cx="1335900" cy="795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ARMORY / FAB SHOP</a:t>
            </a:r>
            <a:endParaRPr sz="1600" dirty="0"/>
          </a:p>
        </p:txBody>
      </p:sp>
      <p:cxnSp>
        <p:nvCxnSpPr>
          <p:cNvPr id="116" name="Google Shape;116;p2"/>
          <p:cNvCxnSpPr/>
          <p:nvPr/>
        </p:nvCxnSpPr>
        <p:spPr>
          <a:xfrm>
            <a:off x="4632775" y="3458857"/>
            <a:ext cx="0" cy="5532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41E5B-A4ED-888F-E1E6-E949C901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E3916-C74E-0322-6106-7B40172F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23" y="369332"/>
            <a:ext cx="10166557" cy="6433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99537-1707-3361-9D81-D8D323647B7D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Travel Road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13EF3-324C-76BD-5B1C-CC3DB4BAF0B1}"/>
              </a:ext>
            </a:extLst>
          </p:cNvPr>
          <p:cNvSpPr txBox="1"/>
          <p:nvPr/>
        </p:nvSpPr>
        <p:spPr>
          <a:xfrm>
            <a:off x="4141146" y="2368624"/>
            <a:ext cx="232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</a:rPr>
              <a:t>Main Travel Road</a:t>
            </a:r>
          </a:p>
        </p:txBody>
      </p:sp>
    </p:spTree>
    <p:extLst>
      <p:ext uri="{BB962C8B-B14F-4D97-AF65-F5344CB8AC3E}">
        <p14:creationId xmlns:p14="http://schemas.microsoft.com/office/powerpoint/2010/main" val="38356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632F9-B1C4-8E79-5C2C-07173533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B89D6-9AD2-1AC1-6DF4-1009A54A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48" y="369332"/>
            <a:ext cx="9640613" cy="6484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CF3F0-9DDD-412B-39FA-0D0BAF25930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Range Overview – Day 1 – Public 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B93F1-6F2B-A814-5BB1-273C3C61664B}"/>
              </a:ext>
            </a:extLst>
          </p:cNvPr>
          <p:cNvSpPr txBox="1"/>
          <p:nvPr/>
        </p:nvSpPr>
        <p:spPr>
          <a:xfrm>
            <a:off x="1399012" y="5753554"/>
            <a:ext cx="190605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Driving Lane (Lane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A019D-B1D5-9B60-5702-C5019B9F4C72}"/>
              </a:ext>
            </a:extLst>
          </p:cNvPr>
          <p:cNvSpPr txBox="1"/>
          <p:nvPr/>
        </p:nvSpPr>
        <p:spPr>
          <a:xfrm rot="21448726">
            <a:off x="6328280" y="6129953"/>
            <a:ext cx="167309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Facility (Lane 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F1DD5-05F0-4ACE-1255-3D11EB933083}"/>
              </a:ext>
            </a:extLst>
          </p:cNvPr>
          <p:cNvSpPr txBox="1"/>
          <p:nvPr/>
        </p:nvSpPr>
        <p:spPr>
          <a:xfrm>
            <a:off x="1344096" y="6520954"/>
            <a:ext cx="216814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Shoot House (Lane 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93DBA-3763-BE88-733A-C506E664CCBD}"/>
              </a:ext>
            </a:extLst>
          </p:cNvPr>
          <p:cNvSpPr txBox="1"/>
          <p:nvPr/>
        </p:nvSpPr>
        <p:spPr>
          <a:xfrm rot="3583664">
            <a:off x="2675791" y="4763136"/>
            <a:ext cx="175756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Obstacles (Lane 4)</a:t>
            </a:r>
          </a:p>
        </p:txBody>
      </p:sp>
    </p:spTree>
    <p:extLst>
      <p:ext uri="{BB962C8B-B14F-4D97-AF65-F5344CB8AC3E}">
        <p14:creationId xmlns:p14="http://schemas.microsoft.com/office/powerpoint/2010/main" val="80869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B910-9EDD-4007-C2E3-45A5720F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0E315B5-6DC1-15B2-C832-DBB62B4FB1DF}"/>
              </a:ext>
            </a:extLst>
          </p:cNvPr>
          <p:cNvSpPr txBox="1"/>
          <p:nvPr/>
        </p:nvSpPr>
        <p:spPr>
          <a:xfrm>
            <a:off x="1505448" y="494318"/>
            <a:ext cx="9181103" cy="586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4 Total Lanes.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Maximum of 10 Minutes to complete each lane.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Furthest distance to fly (Longest Lane) – 2,100 meters / 6,890 feet.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Three lanes (1 to 3) will be active at the same time. (1 FPV/Quad per lane)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Lane four will be a traditional style FPV race. (5 FPVs/Quad each race)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You will need to have the ability to fly through obstacles.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Could have issues flying in and around structures of various materials.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Will need to find targets.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u="sng" dirty="0"/>
              <a:t>Use of autonomous features is unauthorized. (GPS is authorized)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/>
              <a:t>Quadcopters only – Recommeneded sizes 3 inch up to 10 inch. Bring multiple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u="sng" dirty="0"/>
              <a:t>NO PROP GUARDS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u="sng" dirty="0"/>
              <a:t>Arrive No Later Than 0800 (8AM)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u="sng" dirty="0"/>
              <a:t>Event Start Time: 0900 (9AM)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u="sng" dirty="0"/>
              <a:t>Event Stop Time: 1600 (4PM)</a:t>
            </a:r>
            <a:endParaRPr 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9289C-D435-FE7B-EED6-4CE5AD4C337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Day 1 Lanes –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2469156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ae6d70f-954b-4811-92b6-0530d6f84c43}" enabled="0" method="" siteId="{fae6d70f-954b-4811-92b6-0530d6f84c4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1098</Words>
  <Application>Microsoft Office PowerPoint</Application>
  <PresentationFormat>Widescreen</PresentationFormat>
  <Paragraphs>304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Tobler, Christian V SFC USARMY NG NCARNG (USA)</dc:creator>
  <cp:lastModifiedBy>Christian Tobler</cp:lastModifiedBy>
  <cp:revision>27</cp:revision>
  <dcterms:created xsi:type="dcterms:W3CDTF">2025-07-29T18:03:45Z</dcterms:created>
  <dcterms:modified xsi:type="dcterms:W3CDTF">2025-09-03T16:55:35Z</dcterms:modified>
</cp:coreProperties>
</file>